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21"/>
  </p:notesMasterIdLst>
  <p:handoutMasterIdLst>
    <p:handoutMasterId r:id="rId22"/>
  </p:handoutMasterIdLst>
  <p:sldIdLst>
    <p:sldId id="260" r:id="rId2"/>
    <p:sldId id="302" r:id="rId3"/>
    <p:sldId id="301" r:id="rId4"/>
    <p:sldId id="300" r:id="rId5"/>
    <p:sldId id="303" r:id="rId6"/>
    <p:sldId id="305" r:id="rId7"/>
    <p:sldId id="304" r:id="rId8"/>
    <p:sldId id="306" r:id="rId9"/>
    <p:sldId id="315" r:id="rId10"/>
    <p:sldId id="31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78" r:id="rId2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108"/>
    <a:srgbClr val="00A28C"/>
    <a:srgbClr val="38B6A5"/>
    <a:srgbClr val="D9891B"/>
    <a:srgbClr val="F39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173" cy="340569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l">
              <a:defRPr sz="11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249" y="1"/>
            <a:ext cx="4301172" cy="340569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r">
              <a:defRPr sz="1100"/>
            </a:lvl1pPr>
          </a:lstStyle>
          <a:p>
            <a:fld id="{628BC26C-04F1-48A4-9D9D-8A8391F487C5}" type="datetimeFigureOut">
              <a:rPr lang="de-AT" smtClean="0"/>
              <a:t>18.10.2024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107"/>
            <a:ext cx="4301173" cy="340569"/>
          </a:xfrm>
          <a:prstGeom prst="rect">
            <a:avLst/>
          </a:prstGeom>
        </p:spPr>
        <p:txBody>
          <a:bodyPr vert="horz" lIns="88193" tIns="44097" rIns="88193" bIns="44097" rtlCol="0" anchor="b"/>
          <a:lstStyle>
            <a:lvl1pPr algn="l">
              <a:defRPr sz="11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249" y="6457107"/>
            <a:ext cx="4301172" cy="340569"/>
          </a:xfrm>
          <a:prstGeom prst="rect">
            <a:avLst/>
          </a:prstGeom>
        </p:spPr>
        <p:txBody>
          <a:bodyPr vert="horz" lIns="88193" tIns="44097" rIns="88193" bIns="44097" rtlCol="0" anchor="b"/>
          <a:lstStyle>
            <a:lvl1pPr algn="r">
              <a:defRPr sz="1100"/>
            </a:lvl1pPr>
          </a:lstStyle>
          <a:p>
            <a:fld id="{E67D8DD1-5395-48CA-BD43-EDDA200D73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38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628540-4651-454C-8CCA-65692832D78D}" type="datetimeFigureOut">
              <a:rPr lang="de-DE"/>
              <a:pPr>
                <a:defRPr/>
              </a:pPr>
              <a:t>18.10.2024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9" rIns="95557" bIns="4777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5557" tIns="47779" rIns="95557" bIns="47779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1741-8B24-4FF7-A1B7-7714D341E8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0D837-EFEE-49E6-BDFB-67BDEEB9D1CC}" type="datetimeFigureOut">
              <a:rPr lang="en-US" smtClean="0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Mitarbeiter*innen-Infotag Kolping Österreich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4E32F-5634-4CCD-8887-74AAB866728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65395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59403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329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 userDrawn="1"/>
        </p:nvCxnSpPr>
        <p:spPr>
          <a:xfrm>
            <a:off x="0" y="5122863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 userDrawn="1"/>
        </p:nvSpPr>
        <p:spPr>
          <a:xfrm>
            <a:off x="-88899" y="3344863"/>
            <a:ext cx="12280900" cy="3556000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537" y="-166687"/>
            <a:ext cx="15563579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228" y="138113"/>
            <a:ext cx="230909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5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151" y="476251"/>
            <a:ext cx="7584016" cy="15843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667" y="2349501"/>
            <a:ext cx="5369984" cy="4175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51" y="2349501"/>
            <a:ext cx="5372100" cy="4175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6F55-9994-405B-8E1E-D298A402B104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MitarbeiterInnen</a:t>
            </a:r>
            <a:r>
              <a:rPr lang="en-US" altLang="en-US"/>
              <a:t>-Infotag Linz 2010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67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7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36607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7135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64282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899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41120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82358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9748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70D837-EFEE-49E6-BDFB-67BDEEB9D1CC}" type="datetimeFigureOut">
              <a:rPr lang="en-US" smtClean="0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Mitarbeiter*innen-Infotag Kolping Österreich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34E32F-5634-4CCD-8887-74AAB866728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173" y="130176"/>
            <a:ext cx="2214778" cy="89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3674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Uni Neue Bold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502885-BC53-4814-85BA-1F6972930D6F}" type="slidenum">
              <a:rPr lang="en-US" sz="18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800" dirty="0"/>
          </a:p>
        </p:txBody>
      </p:sp>
      <p:sp>
        <p:nvSpPr>
          <p:cNvPr id="10" name="Textfeld 2"/>
          <p:cNvSpPr txBox="1">
            <a:spLocks noChangeArrowheads="1"/>
          </p:cNvSpPr>
          <p:nvPr userDrawn="1"/>
        </p:nvSpPr>
        <p:spPr bwMode="auto">
          <a:xfrm>
            <a:off x="4546600" y="6356350"/>
            <a:ext cx="309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Bundeskonferenz 2021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382530" y="6359611"/>
            <a:ext cx="3580713" cy="395416"/>
          </a:xfrm>
          <a:prstGeom prst="rect">
            <a:avLst/>
          </a:prstGeom>
          <a:solidFill>
            <a:srgbClr val="F0810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4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08108"/>
          </a:solidFill>
          <a:latin typeface="Uni Neue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ni Neue Regular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 Neue Regular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ni Neue Regular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 Neue Regular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 Neue Regular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>
          <a:xfrm>
            <a:off x="5074024" y="4915958"/>
            <a:ext cx="5898776" cy="520700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alt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Hinhorchen auf IHN!</a:t>
            </a:r>
          </a:p>
        </p:txBody>
      </p:sp>
      <p:sp>
        <p:nvSpPr>
          <p:cNvPr id="14338" name="Titel 1"/>
          <p:cNvSpPr>
            <a:spLocks noGrp="1"/>
          </p:cNvSpPr>
          <p:nvPr>
            <p:ph type="ctrTitle" idx="4294967295"/>
          </p:nvPr>
        </p:nvSpPr>
        <p:spPr>
          <a:xfrm>
            <a:off x="4984375" y="3606800"/>
            <a:ext cx="5567083" cy="10541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Dialog im Geist</a:t>
            </a:r>
          </a:p>
        </p:txBody>
      </p:sp>
      <p:sp>
        <p:nvSpPr>
          <p:cNvPr id="4" name="Rechteck 3"/>
          <p:cNvSpPr/>
          <p:nvPr/>
        </p:nvSpPr>
        <p:spPr>
          <a:xfrm flipV="1">
            <a:off x="668867" y="4638675"/>
            <a:ext cx="9448801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690"/>
            <a:ext cx="4672853" cy="31152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6647-AE78-A2D2-4AE7-E69A19D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868A984-43AF-3D58-6D77-7011C1920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90C7EED-1D77-0E43-6DBC-1369A5EFC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885406"/>
            <a:ext cx="11292840" cy="41278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V: Sende aus Deinen Geist…</a:t>
            </a:r>
          </a:p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A: … und alles wird neu geschaffen</a:t>
            </a:r>
          </a:p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	und Du wirst </a:t>
            </a:r>
            <a:b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 	das Angesicht der Erde erneuern!</a:t>
            </a:r>
          </a:p>
        </p:txBody>
      </p:sp>
    </p:spTree>
    <p:extLst>
      <p:ext uri="{BB962C8B-B14F-4D97-AF65-F5344CB8AC3E}">
        <p14:creationId xmlns:p14="http://schemas.microsoft.com/office/powerpoint/2010/main" val="249168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7AD1-3804-AF48-FAF9-90A3148C8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36418A-2ECF-7FA6-15B8-9387E4926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BA944F4-1ADA-3F8C-DC36-FB3C516AD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292840" cy="41278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Herr, gib uns Mut zum Hören </a:t>
            </a:r>
            <a:b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auf das, was du uns sagst.</a:t>
            </a:r>
            <a:b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Wir danken dir, dass du es mit uns wagst. </a:t>
            </a:r>
            <a:endParaRPr lang="de-AT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Herr, gib uns Mut zum Leben, </a:t>
            </a:r>
            <a:b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auch wenn es sinnlos scheint. </a:t>
            </a:r>
            <a:b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5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Wir danken dir, denn du bist uns nicht feind. </a:t>
            </a:r>
            <a:endParaRPr lang="de-AT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3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EA57-6A40-5B3D-C5D6-4D0E3714F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E97E632-C5C9-D233-58AA-146363344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5831433-9784-F32C-5AC0-4BF56CFAC6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292840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Herr, gib uns Mut zum Dienen, 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wo</a:t>
            </a:r>
            <a:r>
              <a:rPr lang="de-AT" sz="13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's </a:t>
            </a: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heute nötig ist. 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Wir danken dir, dass du dann bei uns bist. </a:t>
            </a:r>
            <a:endParaRPr lang="de-AT" sz="1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Herr, gib uns Mut zur Stille, 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zum Schweigen und zum </a:t>
            </a:r>
            <a:r>
              <a:rPr lang="de-AT" sz="13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Ruh‘n</a:t>
            </a: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Wir danken dir, du willst uns Gutes tun. </a:t>
            </a:r>
            <a:endParaRPr lang="de-AT" sz="1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Herr, gib uns Mut zum Glauben 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an dich, den einen Herrn. 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Wir danken dir, denn du bist uns nicht fern. </a:t>
            </a:r>
            <a:endParaRPr lang="de-AT" sz="1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7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A1A-7F15-2776-0460-614534C8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E472016-FF2E-8987-127E-781BD19B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0AABADE-701D-B937-48EC-A0272EC928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292840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Gesprächsrunde: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„Was hält unsere Gesellschaft (noch) zusammen?!“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bewegt mich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n</a:t>
            </a: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ach all dem Erlebten gestern?!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Was löste es in mir aus?!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AT" sz="1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min / Person </a:t>
            </a:r>
            <a:r>
              <a:rPr lang="de-AT" sz="13200" kern="1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alle horchen ehrlich hin! Jew. Stille!</a:t>
            </a: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9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E315-889B-C521-36FB-BF631D7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1A3D3CB-11D6-6228-8E37-D9801234A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A32D4B8-C21A-FCB9-27EC-461A43269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292840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Gesprächsrunde: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„Was hält unsere Gesellschaft (noch) zusammen?!“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Was habe ich (von Dir) gehört?! </a:t>
            </a:r>
            <a:b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Was löst das bei mir aus?!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 min / Person</a:t>
            </a: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E8A74-A025-7516-3242-BEE0D2B23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2A8704B-72A5-721F-443D-CFF78361B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D357E52-F7BB-87F3-07B1-FD3BA912F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292840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Gesprächsrunde: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„Was hält unsere Gesellschaft (noch) zusammen?!“</a:t>
            </a:r>
            <a:br>
              <a:rPr lang="de-AT" sz="1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AT" sz="6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Was bewegt mich jetzt?!</a:t>
            </a:r>
            <a:b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Was heißt das konkret für unserem/meine Zukunft,    		die nächsten Schritte?!</a:t>
            </a:r>
            <a:b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Gemeinsam im Geiste Adolph Kolpings </a:t>
            </a:r>
            <a:b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AT" sz="13200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Zukunft bauen…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AT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Offenes Gespräch – alle dürfen/sollen mitreden!</a:t>
            </a: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4AE53-E2EF-E320-B53F-6A0CBDEF8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84DD747-2E35-D077-DBCC-256C78EA5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DE8FAC2-7069-EFC4-D26D-526413013B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292840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Abschluss...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6372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509A-5CF7-B236-0F5D-03FB4EF1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750D58-9F06-C8D8-2CC3-9337733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F83530C-5AA9-69BF-6EAD-E23190035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768702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Lass uns in deinem Namen, Herr, die nötigen Schritte tun.   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Gib uns den Mut, voll Glauben, Herr,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heute und morgen zu handeln.</a:t>
            </a:r>
          </a:p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Lass uns in deinem Namen, Herr, die nötigen Schritte tun. 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Gib uns den Mut, voll Liebe, Herr,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heute die Wahrheit zu leben. </a:t>
            </a: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9259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E2240-B5DA-D229-BBF6-49C1A209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2C5D6CE-7C3F-A6F2-42C7-6C0AB364E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D589227-5050-3223-AE44-6A2D3297C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269586"/>
            <a:ext cx="11768702" cy="41278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Lass uns in deinem Namen, Herr, die nötigen Schritte tun.  	Gib uns den Mut, voll Hoffnung,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Herr, heute von vorn zu beginnen.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Lass uns in deinem Namen, Herr, die nötigen Schritte tun.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Gib uns den Mut, voll Glauben, Herr, </a:t>
            </a:r>
            <a:b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3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mit dir zu Menschen zu werden.</a:t>
            </a: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AT" sz="13200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4727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667" y="1680755"/>
            <a:ext cx="5369984" cy="48438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„Ich will Menschen </a:t>
            </a:r>
            <a:b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um mich sammeln, </a:t>
            </a:r>
            <a:b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die den Mut haben,</a:t>
            </a:r>
            <a:b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aus sich </a:t>
            </a:r>
            <a:b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 ihrer Umgebung etwas zu machen.“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2" y="1127407"/>
            <a:ext cx="3640166" cy="49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639E-4545-2F30-3661-EB82D7718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C83F291-AEAC-2D1D-8661-C4E0E8C99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F57B25D-430F-2936-66CC-B1F6460BC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493520"/>
            <a:ext cx="11292840" cy="4127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Einstimmung: Kanon</a:t>
            </a:r>
          </a:p>
          <a:p>
            <a:pPr marL="0" indent="0">
              <a:buNone/>
            </a:pPr>
            <a:endParaRPr lang="de-DE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DE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/: Wo zwei oder drei </a:t>
            </a:r>
          </a:p>
          <a:p>
            <a:pPr marL="0" indent="0">
              <a:buNone/>
            </a:pPr>
            <a:r>
              <a:rPr lang="de-DE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in meinem Namen versammelt sind </a:t>
            </a:r>
          </a:p>
          <a:p>
            <a:pPr marL="0" indent="0">
              <a:buNone/>
            </a:pPr>
            <a:br>
              <a:rPr lang="de-DE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bin ich mitten unter ihnen! :/</a:t>
            </a:r>
          </a:p>
        </p:txBody>
      </p:sp>
    </p:spTree>
    <p:extLst>
      <p:ext uri="{BB962C8B-B14F-4D97-AF65-F5344CB8AC3E}">
        <p14:creationId xmlns:p14="http://schemas.microsoft.com/office/powerpoint/2010/main" val="204464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910754-5527-7EE5-4989-2DDA2362B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F6088A-6FCF-8374-E4E9-57DF47D04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5316881"/>
            <a:ext cx="11254273" cy="10735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900" b="1" dirty="0" err="1">
                <a:solidFill>
                  <a:schemeClr val="tx1"/>
                </a:solidFill>
                <a:latin typeface="+mj-lt"/>
              </a:rPr>
              <a:t>Bischofssynoden</a:t>
            </a:r>
            <a:r>
              <a:rPr lang="en-US" sz="3900" b="1" dirty="0">
                <a:solidFill>
                  <a:schemeClr val="tx1"/>
                </a:solidFill>
                <a:latin typeface="+mj-lt"/>
              </a:rPr>
              <a:t> in Rom – Forum der </a:t>
            </a:r>
            <a:r>
              <a:rPr lang="en-US" sz="3900" b="1" dirty="0" err="1">
                <a:solidFill>
                  <a:schemeClr val="tx1"/>
                </a:solidFill>
                <a:latin typeface="+mj-lt"/>
              </a:rPr>
              <a:t>Weltkirche</a:t>
            </a:r>
            <a:endParaRPr lang="en-US" sz="39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nhaltsplatzhalter 4" descr="Ein Bild, das Im Haus, Gebäude, Kleidung, Tagung enthält.&#10;&#10;Automatisch generierte Beschreibung">
            <a:extLst>
              <a:ext uri="{FF2B5EF4-FFF2-40B4-BE49-F238E27FC236}">
                <a16:creationId xmlns:a16="http://schemas.microsoft.com/office/drawing/2014/main" id="{7E075F0E-C99F-BECC-A543-0887039F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7"/>
          <a:stretch/>
        </p:blipFill>
        <p:spPr>
          <a:xfrm>
            <a:off x="20" y="10"/>
            <a:ext cx="12191980" cy="5279933"/>
          </a:xfrm>
          <a:prstGeom prst="rect">
            <a:avLst/>
          </a:prstGeom>
        </p:spPr>
      </p:pic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248" name="Rectangle 10247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828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5455629"/>
            <a:ext cx="6926703" cy="8041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5500" b="1" dirty="0" err="1">
                <a:solidFill>
                  <a:schemeClr val="tx1"/>
                </a:solidFill>
                <a:latin typeface="+mj-lt"/>
              </a:rPr>
              <a:t>Spiritueller</a:t>
            </a:r>
            <a:r>
              <a:rPr lang="en-US" sz="5500" b="1" dirty="0">
                <a:solidFill>
                  <a:schemeClr val="tx1"/>
                </a:solidFill>
                <a:latin typeface="+mj-lt"/>
              </a:rPr>
              <a:t> Dialog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7764904" y="5586258"/>
            <a:ext cx="3588895" cy="804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1800" b="0" i="0" u="none" strike="noStrike" baseline="0" dirty="0">
                <a:latin typeface="+mn-lt"/>
              </a:rPr>
              <a:t>1</a:t>
            </a:r>
            <a:endParaRPr lang="en-US" sz="1800" dirty="0">
              <a:latin typeface="+mn-lt"/>
            </a:endParaRPr>
          </a:p>
        </p:txBody>
      </p:sp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248" name="Rectangle 10247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fik 8" descr="Ein Bild, das Kleidung, Person, Zuschauer, Stuhl enthält.&#10;&#10;Automatisch generierte Beschreibung">
            <a:extLst>
              <a:ext uri="{FF2B5EF4-FFF2-40B4-BE49-F238E27FC236}">
                <a16:creationId xmlns:a16="http://schemas.microsoft.com/office/drawing/2014/main" id="{63A59D0C-3335-2EB4-EDDB-51A27114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9FAE1-909E-391E-394C-7DDB44D0E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EA14F65-17CE-D100-5C7B-91F28B37D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5455629"/>
            <a:ext cx="6926703" cy="8041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5500" b="1" dirty="0" err="1">
                <a:solidFill>
                  <a:schemeClr val="tx1"/>
                </a:solidFill>
                <a:latin typeface="+mj-lt"/>
              </a:rPr>
              <a:t>Spiritueller</a:t>
            </a:r>
            <a:r>
              <a:rPr lang="en-US" sz="5500" b="1" dirty="0">
                <a:solidFill>
                  <a:schemeClr val="tx1"/>
                </a:solidFill>
                <a:latin typeface="+mj-lt"/>
              </a:rPr>
              <a:t> Dialog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DF62C33-96EF-9201-7997-060FE8F2A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64904" y="5586258"/>
            <a:ext cx="3588895" cy="804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1800" b="0" i="0" u="none" strike="noStrike" baseline="0" dirty="0">
                <a:latin typeface="+mn-lt"/>
              </a:rPr>
              <a:t>1</a:t>
            </a:r>
            <a:endParaRPr lang="en-US" sz="1800" dirty="0">
              <a:latin typeface="+mn-lt"/>
            </a:endParaRPr>
          </a:p>
        </p:txBody>
      </p:sp>
      <p:pic>
        <p:nvPicPr>
          <p:cNvPr id="3" name="Grafik 2" descr="Ein Bild, das Kleidung, Person, Im Haus, Mann enthält.&#10;&#10;Automatisch generierte Beschreibung">
            <a:extLst>
              <a:ext uri="{FF2B5EF4-FFF2-40B4-BE49-F238E27FC236}">
                <a16:creationId xmlns:a16="http://schemas.microsoft.com/office/drawing/2014/main" id="{224969CD-0CAC-E54D-B539-0B5FFBD4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21328"/>
          <a:stretch/>
        </p:blipFill>
        <p:spPr>
          <a:xfrm>
            <a:off x="20" y="10"/>
            <a:ext cx="12191980" cy="5279933"/>
          </a:xfrm>
          <a:prstGeom prst="rect">
            <a:avLst/>
          </a:prstGeom>
        </p:spPr>
      </p:pic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E38BD73B-4A1F-56D8-F377-A2DF433B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93518"/>
            <a:ext cx="12207200" cy="123363"/>
            <a:chOff x="-5025" y="6737718"/>
            <a:chExt cx="12207200" cy="123363"/>
          </a:xfrm>
        </p:grpSpPr>
        <p:sp>
          <p:nvSpPr>
            <p:cNvPr id="10248" name="Rectangle 10247">
              <a:extLst>
                <a:ext uri="{FF2B5EF4-FFF2-40B4-BE49-F238E27FC236}">
                  <a16:creationId xmlns:a16="http://schemas.microsoft.com/office/drawing/2014/main" id="{CF59D7BE-1590-848A-AFAE-46CB616FF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04E3A246-4585-E227-9326-713BA1CC3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58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CA154-F1A0-24C8-4722-480D8848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DE58B25-ED5E-D110-88F1-F59F9E1F8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92541E7-BE8E-4973-33B1-67E84EFFF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493520"/>
            <a:ext cx="11292840" cy="4127864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de-DE" sz="12800" dirty="0">
                <a:solidFill>
                  <a:srgbClr val="000000"/>
                </a:solidFill>
                <a:latin typeface="Abadi" panose="020B0604020104020204" pitchFamily="34" charset="0"/>
              </a:rPr>
              <a:t>HINHÖREN</a:t>
            </a:r>
          </a:p>
          <a:p>
            <a:pPr marL="0" indent="0" algn="l">
              <a:buNone/>
            </a:pPr>
            <a:endParaRPr lang="de-DE" sz="1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de-DE" sz="12800" dirty="0">
                <a:solidFill>
                  <a:srgbClr val="000000"/>
                </a:solidFill>
                <a:latin typeface="Abadi" panose="020B0604020104020204" pitchFamily="34" charset="0"/>
              </a:rPr>
              <a:t>lehren &lt;-&gt; hören</a:t>
            </a:r>
          </a:p>
          <a:p>
            <a:pPr marL="0" indent="0" algn="l">
              <a:buNone/>
            </a:pPr>
            <a:r>
              <a:rPr lang="de-DE" sz="12800" dirty="0">
                <a:solidFill>
                  <a:srgbClr val="000000"/>
                </a:solidFill>
                <a:latin typeface="Abadi" panose="020B0604020104020204" pitchFamily="34" charset="0"/>
              </a:rPr>
              <a:t>	</a:t>
            </a:r>
            <a:r>
              <a:rPr lang="de-DE" sz="12800" dirty="0">
                <a:solidFill>
                  <a:srgbClr val="0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 Wir alle sind Hörende!</a:t>
            </a:r>
          </a:p>
          <a:p>
            <a:pPr marL="0" indent="0" algn="l">
              <a:buNone/>
            </a:pPr>
            <a:endParaRPr lang="de-DE" sz="1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de-DE" sz="12800" dirty="0">
                <a:solidFill>
                  <a:srgbClr val="000000"/>
                </a:solidFill>
                <a:latin typeface="Abadi" panose="020B0604020104020204" pitchFamily="34" charset="0"/>
              </a:rPr>
              <a:t>Was will Gottes Geist uns sagen?!</a:t>
            </a:r>
          </a:p>
          <a:p>
            <a:pPr marL="0" indent="0" algn="l">
              <a:buNone/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3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EB46-7CE8-1664-597C-461C22496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4DF70F3-7264-3BF7-C650-7CCA314D9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D28AADD-48BB-075D-2824-421931F0C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493520"/>
            <a:ext cx="11292840" cy="41278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</a:rPr>
              <a:t>Gebet</a:t>
            </a:r>
          </a:p>
          <a:p>
            <a:pPr marL="0" indent="0" algn="l">
              <a:buNone/>
            </a:pPr>
            <a:endParaRPr lang="de-DE" sz="23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</a:rPr>
              <a:t>3 Gesprächsrunden – jeder spricht</a:t>
            </a:r>
            <a:b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</a:rPr>
              <a:t>         Klare Zeit-Vorgabe</a:t>
            </a:r>
            <a:b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</a:rPr>
              <a:t>         Eine/r nach der/dem anderen – reihum!</a:t>
            </a:r>
          </a:p>
          <a:p>
            <a:pPr marL="0" indent="0" algn="l">
              <a:buNone/>
            </a:pPr>
            <a:r>
              <a:rPr lang="de-DE" sz="3900" dirty="0">
                <a:solidFill>
                  <a:srgbClr val="0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          hinhorchen!</a:t>
            </a:r>
          </a:p>
          <a:p>
            <a:pPr marL="0" indent="0" algn="l">
              <a:buNone/>
            </a:pPr>
            <a:endParaRPr lang="de-DE" sz="2300" dirty="0">
              <a:solidFill>
                <a:srgbClr val="000000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indent="0" algn="l">
              <a:buNone/>
            </a:pPr>
            <a:r>
              <a:rPr lang="de-DE" sz="3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Stille</a:t>
            </a:r>
          </a:p>
        </p:txBody>
      </p:sp>
    </p:spTree>
    <p:extLst>
      <p:ext uri="{BB962C8B-B14F-4D97-AF65-F5344CB8AC3E}">
        <p14:creationId xmlns:p14="http://schemas.microsoft.com/office/powerpoint/2010/main" val="115808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186F4-400C-CB1D-262C-4617A7E5E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BCAA3EB-B36B-E402-E21D-460715ED8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8DCEC75-E49D-74EC-E3F3-E8007369F0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885406"/>
            <a:ext cx="11292840" cy="41278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Stille</a:t>
            </a:r>
          </a:p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Gebet: Bitten wir um Gottes Geist!</a:t>
            </a:r>
          </a:p>
          <a:p>
            <a:pPr marL="0" indent="0" algn="l">
              <a:buNone/>
            </a:pP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8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82530-A45D-49C9-848D-0B2A4014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698F01-E121-81D0-0E00-C339B1147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98" y="90805"/>
            <a:ext cx="10134600" cy="140271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Spiritueller Dialog:</a:t>
            </a:r>
            <a:endParaRPr lang="de-D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B4F2AF4-C30E-181B-868A-F68AD10901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298" y="1885406"/>
            <a:ext cx="11292840" cy="41278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V: Komm, Heiliger Geist!</a:t>
            </a:r>
          </a:p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A: Erfülle die Herzen Deiner Gläubigen</a:t>
            </a:r>
          </a:p>
          <a:p>
            <a:pPr marL="0" indent="0" algn="l">
              <a:buNone/>
            </a:pP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	und entzünde in ihnen </a:t>
            </a:r>
            <a:b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de-DE" sz="5100" dirty="0">
                <a:solidFill>
                  <a:srgbClr val="000000"/>
                </a:solidFill>
                <a:latin typeface="Abadi" panose="020B0604020104020204" pitchFamily="34" charset="0"/>
              </a:rPr>
              <a:t> 	das Feuer Deiner Liebe!</a:t>
            </a:r>
          </a:p>
          <a:p>
            <a:pPr marL="0" indent="0" algn="l">
              <a:buNone/>
            </a:pP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indent="0" algn="l">
              <a:buNone/>
            </a:pPr>
            <a:endParaRPr lang="de-DE" sz="51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687</Words>
  <Application>Microsoft Office PowerPoint</Application>
  <PresentationFormat>Breitbild</PresentationFormat>
  <Paragraphs>98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Abadi</vt:lpstr>
      <vt:lpstr>Aptos</vt:lpstr>
      <vt:lpstr>Arial</vt:lpstr>
      <vt:lpstr>Calibri</vt:lpstr>
      <vt:lpstr>Tahoma</vt:lpstr>
      <vt:lpstr>Uni Neue Bold</vt:lpstr>
      <vt:lpstr>Uni Neue Regular</vt:lpstr>
      <vt:lpstr>Wingdings</vt:lpstr>
      <vt:lpstr>Office</vt:lpstr>
      <vt:lpstr>Dialog im Geist</vt:lpstr>
      <vt:lpstr>Spiritueller Dialog:</vt:lpstr>
      <vt:lpstr>Bischofssynoden in Rom – Forum der Weltkirche</vt:lpstr>
      <vt:lpstr>Spiritueller Dialog</vt:lpstr>
      <vt:lpstr>Spiritueller Dialog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Spiritueller Dialog: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BAUER Valentin</dc:creator>
  <cp:lastModifiedBy>gerald.gump@gmail.com</cp:lastModifiedBy>
  <cp:revision>129</cp:revision>
  <cp:lastPrinted>2024-10-18T01:41:51Z</cp:lastPrinted>
  <dcterms:created xsi:type="dcterms:W3CDTF">2020-08-24T10:03:46Z</dcterms:created>
  <dcterms:modified xsi:type="dcterms:W3CDTF">2024-10-18T01:41:59Z</dcterms:modified>
</cp:coreProperties>
</file>