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0" autoAdjust="0"/>
    <p:restoredTop sz="94660"/>
  </p:normalViewPr>
  <p:slideViewPr>
    <p:cSldViewPr snapToGrid="0">
      <p:cViewPr>
        <p:scale>
          <a:sx n="90" d="100"/>
          <a:sy n="90" d="100"/>
        </p:scale>
        <p:origin x="14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DA74F-02D1-4782-AE43-B0D59CDCE7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9247A5-0D47-4970-9792-C323CBFA66DE}">
      <dgm:prSet/>
      <dgm:spPr/>
      <dgm:t>
        <a:bodyPr/>
        <a:lstStyle/>
        <a:p>
          <a:r>
            <a:rPr lang="de-DE"/>
            <a:t>Elf Kauftageszeitungen, zwei Gratis-Tageszeitungen</a:t>
          </a:r>
          <a:endParaRPr lang="en-US"/>
        </a:p>
      </dgm:t>
    </dgm:pt>
    <dgm:pt modelId="{6A0AB846-753A-4A67-9886-23FDF698BF92}" type="parTrans" cxnId="{134BE807-369C-4635-919E-F4C2A54E164B}">
      <dgm:prSet/>
      <dgm:spPr/>
      <dgm:t>
        <a:bodyPr/>
        <a:lstStyle/>
        <a:p>
          <a:endParaRPr lang="en-US"/>
        </a:p>
      </dgm:t>
    </dgm:pt>
    <dgm:pt modelId="{E856FA1B-3475-4E2C-9118-E3F38B885841}" type="sibTrans" cxnId="{134BE807-369C-4635-919E-F4C2A54E164B}">
      <dgm:prSet/>
      <dgm:spPr/>
      <dgm:t>
        <a:bodyPr/>
        <a:lstStyle/>
        <a:p>
          <a:endParaRPr lang="en-US"/>
        </a:p>
      </dgm:t>
    </dgm:pt>
    <dgm:pt modelId="{C34178C0-B5E4-4236-BB40-E8B23960B0CA}">
      <dgm:prSet/>
      <dgm:spPr/>
      <dgm:t>
        <a:bodyPr/>
        <a:lstStyle/>
        <a:p>
          <a:r>
            <a:rPr lang="de-DE"/>
            <a:t>16 Wochenzeitungen</a:t>
          </a:r>
          <a:endParaRPr lang="en-US"/>
        </a:p>
      </dgm:t>
    </dgm:pt>
    <dgm:pt modelId="{1B58C3DD-9A64-4963-82E8-F53C7830E65D}" type="parTrans" cxnId="{D3B0F3FC-59F8-4FCC-86B0-B4FA5EC1B209}">
      <dgm:prSet/>
      <dgm:spPr/>
      <dgm:t>
        <a:bodyPr/>
        <a:lstStyle/>
        <a:p>
          <a:endParaRPr lang="en-US"/>
        </a:p>
      </dgm:t>
    </dgm:pt>
    <dgm:pt modelId="{12A686CD-35B7-426A-ADCC-FF9A63B10469}" type="sibTrans" cxnId="{D3B0F3FC-59F8-4FCC-86B0-B4FA5EC1B209}">
      <dgm:prSet/>
      <dgm:spPr/>
      <dgm:t>
        <a:bodyPr/>
        <a:lstStyle/>
        <a:p>
          <a:endParaRPr lang="en-US"/>
        </a:p>
      </dgm:t>
    </dgm:pt>
    <dgm:pt modelId="{4C89165C-E8E0-49F4-86A1-33776063206F}">
      <dgm:prSet/>
      <dgm:spPr/>
      <dgm:t>
        <a:bodyPr/>
        <a:lstStyle/>
        <a:p>
          <a:r>
            <a:rPr lang="de-DE"/>
            <a:t>200 Magazine</a:t>
          </a:r>
          <a:endParaRPr lang="en-US"/>
        </a:p>
      </dgm:t>
    </dgm:pt>
    <dgm:pt modelId="{5498D848-395F-44E8-9237-1B37F539F57C}" type="parTrans" cxnId="{F653B427-5D4B-4F6E-B35B-158223490F98}">
      <dgm:prSet/>
      <dgm:spPr/>
      <dgm:t>
        <a:bodyPr/>
        <a:lstStyle/>
        <a:p>
          <a:endParaRPr lang="en-US"/>
        </a:p>
      </dgm:t>
    </dgm:pt>
    <dgm:pt modelId="{65BE948D-7ABB-4A2F-B741-60EE328E976B}" type="sibTrans" cxnId="{F653B427-5D4B-4F6E-B35B-158223490F98}">
      <dgm:prSet/>
      <dgm:spPr/>
      <dgm:t>
        <a:bodyPr/>
        <a:lstStyle/>
        <a:p>
          <a:endParaRPr lang="en-US"/>
        </a:p>
      </dgm:t>
    </dgm:pt>
    <dgm:pt modelId="{E3707BAA-C527-4A37-882B-34A98E282C42}">
      <dgm:prSet/>
      <dgm:spPr/>
      <dgm:t>
        <a:bodyPr/>
        <a:lstStyle/>
        <a:p>
          <a:r>
            <a:rPr lang="de-DE"/>
            <a:t>56 Fachzeitschriften</a:t>
          </a:r>
          <a:endParaRPr lang="en-US"/>
        </a:p>
      </dgm:t>
    </dgm:pt>
    <dgm:pt modelId="{6AC8D146-6B1C-4419-8508-02711CCE60D9}" type="parTrans" cxnId="{56DD9664-5300-4CCA-BE5E-6B7ED81AD3F4}">
      <dgm:prSet/>
      <dgm:spPr/>
      <dgm:t>
        <a:bodyPr/>
        <a:lstStyle/>
        <a:p>
          <a:endParaRPr lang="en-US"/>
        </a:p>
      </dgm:t>
    </dgm:pt>
    <dgm:pt modelId="{ADE26D67-74C1-46D5-92D7-242714DF1703}" type="sibTrans" cxnId="{56DD9664-5300-4CCA-BE5E-6B7ED81AD3F4}">
      <dgm:prSet/>
      <dgm:spPr/>
      <dgm:t>
        <a:bodyPr/>
        <a:lstStyle/>
        <a:p>
          <a:endParaRPr lang="en-US"/>
        </a:p>
      </dgm:t>
    </dgm:pt>
    <dgm:pt modelId="{9686E26D-61E9-4147-A039-DAF866DE8A78}">
      <dgm:prSet/>
      <dgm:spPr/>
      <dgm:t>
        <a:bodyPr/>
        <a:lstStyle/>
        <a:p>
          <a:r>
            <a:rPr lang="de-DE"/>
            <a:t>160 TV-Sender</a:t>
          </a:r>
          <a:endParaRPr lang="en-US"/>
        </a:p>
      </dgm:t>
    </dgm:pt>
    <dgm:pt modelId="{D3F2EB1C-62B1-4781-A53A-B564E19F9289}" type="parTrans" cxnId="{DBC99B8F-99C8-4EA9-B61C-CDBDD5DA5BAF}">
      <dgm:prSet/>
      <dgm:spPr/>
      <dgm:t>
        <a:bodyPr/>
        <a:lstStyle/>
        <a:p>
          <a:endParaRPr lang="en-US"/>
        </a:p>
      </dgm:t>
    </dgm:pt>
    <dgm:pt modelId="{F84EC37C-1CF7-49EC-83A0-69EE4CCC53E2}" type="sibTrans" cxnId="{DBC99B8F-99C8-4EA9-B61C-CDBDD5DA5BAF}">
      <dgm:prSet/>
      <dgm:spPr/>
      <dgm:t>
        <a:bodyPr/>
        <a:lstStyle/>
        <a:p>
          <a:endParaRPr lang="en-US"/>
        </a:p>
      </dgm:t>
    </dgm:pt>
    <dgm:pt modelId="{7AF0DC89-5D21-468E-94EA-1356AD693A4C}">
      <dgm:prSet/>
      <dgm:spPr/>
      <dgm:t>
        <a:bodyPr/>
        <a:lstStyle/>
        <a:p>
          <a:r>
            <a:rPr lang="de-DE"/>
            <a:t>134 Radioprogramme</a:t>
          </a:r>
          <a:endParaRPr lang="en-US"/>
        </a:p>
      </dgm:t>
    </dgm:pt>
    <dgm:pt modelId="{72BF94A2-7BEB-4991-8868-CDEF7360F509}" type="parTrans" cxnId="{E9805E09-5D49-4942-A119-F2C3DCC9B7C9}">
      <dgm:prSet/>
      <dgm:spPr/>
      <dgm:t>
        <a:bodyPr/>
        <a:lstStyle/>
        <a:p>
          <a:endParaRPr lang="en-US"/>
        </a:p>
      </dgm:t>
    </dgm:pt>
    <dgm:pt modelId="{068459B7-DF18-43BF-9F08-77F301AAB8ED}" type="sibTrans" cxnId="{E9805E09-5D49-4942-A119-F2C3DCC9B7C9}">
      <dgm:prSet/>
      <dgm:spPr/>
      <dgm:t>
        <a:bodyPr/>
        <a:lstStyle/>
        <a:p>
          <a:endParaRPr lang="en-US"/>
        </a:p>
      </dgm:t>
    </dgm:pt>
    <dgm:pt modelId="{A55345ED-E37B-4911-BB0B-7D6818B4951B}">
      <dgm:prSet/>
      <dgm:spPr/>
      <dgm:t>
        <a:bodyPr/>
        <a:lstStyle/>
        <a:p>
          <a:r>
            <a:rPr lang="de-DE"/>
            <a:t>Internetportale, online-Plattformen</a:t>
          </a:r>
          <a:endParaRPr lang="en-US"/>
        </a:p>
      </dgm:t>
    </dgm:pt>
    <dgm:pt modelId="{6542D4EC-5226-4DBD-8E23-A360D4A91422}" type="parTrans" cxnId="{4FA34A1F-2313-47C3-B90E-F0431691A671}">
      <dgm:prSet/>
      <dgm:spPr/>
      <dgm:t>
        <a:bodyPr/>
        <a:lstStyle/>
        <a:p>
          <a:endParaRPr lang="en-US"/>
        </a:p>
      </dgm:t>
    </dgm:pt>
    <dgm:pt modelId="{2C4A0284-DFCC-478C-A6CD-DBB60DB441B5}" type="sibTrans" cxnId="{4FA34A1F-2313-47C3-B90E-F0431691A671}">
      <dgm:prSet/>
      <dgm:spPr/>
      <dgm:t>
        <a:bodyPr/>
        <a:lstStyle/>
        <a:p>
          <a:endParaRPr lang="en-US"/>
        </a:p>
      </dgm:t>
    </dgm:pt>
    <dgm:pt modelId="{8EFE5C54-1389-1942-88A4-39BF2338896C}" type="pres">
      <dgm:prSet presAssocID="{F29DA74F-02D1-4782-AE43-B0D59CDCE7D8}" presName="linear" presStyleCnt="0">
        <dgm:presLayoutVars>
          <dgm:animLvl val="lvl"/>
          <dgm:resizeHandles val="exact"/>
        </dgm:presLayoutVars>
      </dgm:prSet>
      <dgm:spPr/>
    </dgm:pt>
    <dgm:pt modelId="{A77CD754-EF7C-B341-82F0-68AA8825F95B}" type="pres">
      <dgm:prSet presAssocID="{F99247A5-0D47-4970-9792-C323CBFA66D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81311C5-174D-5248-90D4-1452EADBA6A9}" type="pres">
      <dgm:prSet presAssocID="{E856FA1B-3475-4E2C-9118-E3F38B885841}" presName="spacer" presStyleCnt="0"/>
      <dgm:spPr/>
    </dgm:pt>
    <dgm:pt modelId="{CA78BD9F-1360-D844-8B6F-3B1B617339D7}" type="pres">
      <dgm:prSet presAssocID="{C34178C0-B5E4-4236-BB40-E8B23960B0C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DA79B0D-E363-8C4B-8833-682EEA1DCCE4}" type="pres">
      <dgm:prSet presAssocID="{12A686CD-35B7-426A-ADCC-FF9A63B10469}" presName="spacer" presStyleCnt="0"/>
      <dgm:spPr/>
    </dgm:pt>
    <dgm:pt modelId="{C212CDB6-7C97-9B49-B82B-46FD9DF2A0D3}" type="pres">
      <dgm:prSet presAssocID="{4C89165C-E8E0-49F4-86A1-33776063206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33E7873-3067-DA49-8F37-0FA164EC5D01}" type="pres">
      <dgm:prSet presAssocID="{65BE948D-7ABB-4A2F-B741-60EE328E976B}" presName="spacer" presStyleCnt="0"/>
      <dgm:spPr/>
    </dgm:pt>
    <dgm:pt modelId="{144A98C2-BB9A-E240-8F0E-A1EBF309E77C}" type="pres">
      <dgm:prSet presAssocID="{E3707BAA-C527-4A37-882B-34A98E282C4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0CD59CF-92F2-F048-ABCC-FBAD561EE3C7}" type="pres">
      <dgm:prSet presAssocID="{ADE26D67-74C1-46D5-92D7-242714DF1703}" presName="spacer" presStyleCnt="0"/>
      <dgm:spPr/>
    </dgm:pt>
    <dgm:pt modelId="{3B66C908-4BA9-2944-AB9E-361693474E16}" type="pres">
      <dgm:prSet presAssocID="{9686E26D-61E9-4147-A039-DAF866DE8A7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9FC181D-C683-9741-9864-7BE8895AAB2C}" type="pres">
      <dgm:prSet presAssocID="{F84EC37C-1CF7-49EC-83A0-69EE4CCC53E2}" presName="spacer" presStyleCnt="0"/>
      <dgm:spPr/>
    </dgm:pt>
    <dgm:pt modelId="{64DEF124-3B9F-F046-AF0C-AB122184F068}" type="pres">
      <dgm:prSet presAssocID="{7AF0DC89-5D21-468E-94EA-1356AD693A4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D73F549-6A2B-EC47-95EC-6A9DC2ADB04F}" type="pres">
      <dgm:prSet presAssocID="{068459B7-DF18-43BF-9F08-77F301AAB8ED}" presName="spacer" presStyleCnt="0"/>
      <dgm:spPr/>
    </dgm:pt>
    <dgm:pt modelId="{6554C25D-63C7-6746-9728-9029A586E6E6}" type="pres">
      <dgm:prSet presAssocID="{A55345ED-E37B-4911-BB0B-7D6818B4951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3F7A101-5C40-C844-B4EF-00CF7BF7F333}" type="presOf" srcId="{9686E26D-61E9-4147-A039-DAF866DE8A78}" destId="{3B66C908-4BA9-2944-AB9E-361693474E16}" srcOrd="0" destOrd="0" presId="urn:microsoft.com/office/officeart/2005/8/layout/vList2"/>
    <dgm:cxn modelId="{134BE807-369C-4635-919E-F4C2A54E164B}" srcId="{F29DA74F-02D1-4782-AE43-B0D59CDCE7D8}" destId="{F99247A5-0D47-4970-9792-C323CBFA66DE}" srcOrd="0" destOrd="0" parTransId="{6A0AB846-753A-4A67-9886-23FDF698BF92}" sibTransId="{E856FA1B-3475-4E2C-9118-E3F38B885841}"/>
    <dgm:cxn modelId="{E9805E09-5D49-4942-A119-F2C3DCC9B7C9}" srcId="{F29DA74F-02D1-4782-AE43-B0D59CDCE7D8}" destId="{7AF0DC89-5D21-468E-94EA-1356AD693A4C}" srcOrd="5" destOrd="0" parTransId="{72BF94A2-7BEB-4991-8868-CDEF7360F509}" sibTransId="{068459B7-DF18-43BF-9F08-77F301AAB8ED}"/>
    <dgm:cxn modelId="{4FA34A1F-2313-47C3-B90E-F0431691A671}" srcId="{F29DA74F-02D1-4782-AE43-B0D59CDCE7D8}" destId="{A55345ED-E37B-4911-BB0B-7D6818B4951B}" srcOrd="6" destOrd="0" parTransId="{6542D4EC-5226-4DBD-8E23-A360D4A91422}" sibTransId="{2C4A0284-DFCC-478C-A6CD-DBB60DB441B5}"/>
    <dgm:cxn modelId="{BEEB8522-4416-054D-8CBA-69BBD9F9FC96}" type="presOf" srcId="{C34178C0-B5E4-4236-BB40-E8B23960B0CA}" destId="{CA78BD9F-1360-D844-8B6F-3B1B617339D7}" srcOrd="0" destOrd="0" presId="urn:microsoft.com/office/officeart/2005/8/layout/vList2"/>
    <dgm:cxn modelId="{F653B427-5D4B-4F6E-B35B-158223490F98}" srcId="{F29DA74F-02D1-4782-AE43-B0D59CDCE7D8}" destId="{4C89165C-E8E0-49F4-86A1-33776063206F}" srcOrd="2" destOrd="0" parTransId="{5498D848-395F-44E8-9237-1B37F539F57C}" sibTransId="{65BE948D-7ABB-4A2F-B741-60EE328E976B}"/>
    <dgm:cxn modelId="{46EEA435-CBDA-4840-8080-FE31E1C9B651}" type="presOf" srcId="{E3707BAA-C527-4A37-882B-34A98E282C42}" destId="{144A98C2-BB9A-E240-8F0E-A1EBF309E77C}" srcOrd="0" destOrd="0" presId="urn:microsoft.com/office/officeart/2005/8/layout/vList2"/>
    <dgm:cxn modelId="{DC3DC839-48AA-9C42-BB83-84A6E88BAF01}" type="presOf" srcId="{F29DA74F-02D1-4782-AE43-B0D59CDCE7D8}" destId="{8EFE5C54-1389-1942-88A4-39BF2338896C}" srcOrd="0" destOrd="0" presId="urn:microsoft.com/office/officeart/2005/8/layout/vList2"/>
    <dgm:cxn modelId="{95ABF53C-898A-3B46-8D8F-A158E8385529}" type="presOf" srcId="{A55345ED-E37B-4911-BB0B-7D6818B4951B}" destId="{6554C25D-63C7-6746-9728-9029A586E6E6}" srcOrd="0" destOrd="0" presId="urn:microsoft.com/office/officeart/2005/8/layout/vList2"/>
    <dgm:cxn modelId="{56DD9664-5300-4CCA-BE5E-6B7ED81AD3F4}" srcId="{F29DA74F-02D1-4782-AE43-B0D59CDCE7D8}" destId="{E3707BAA-C527-4A37-882B-34A98E282C42}" srcOrd="3" destOrd="0" parTransId="{6AC8D146-6B1C-4419-8508-02711CCE60D9}" sibTransId="{ADE26D67-74C1-46D5-92D7-242714DF1703}"/>
    <dgm:cxn modelId="{C8D7FF77-AFA7-B648-9E88-2F705F9AF284}" type="presOf" srcId="{7AF0DC89-5D21-468E-94EA-1356AD693A4C}" destId="{64DEF124-3B9F-F046-AF0C-AB122184F068}" srcOrd="0" destOrd="0" presId="urn:microsoft.com/office/officeart/2005/8/layout/vList2"/>
    <dgm:cxn modelId="{DBC99B8F-99C8-4EA9-B61C-CDBDD5DA5BAF}" srcId="{F29DA74F-02D1-4782-AE43-B0D59CDCE7D8}" destId="{9686E26D-61E9-4147-A039-DAF866DE8A78}" srcOrd="4" destOrd="0" parTransId="{D3F2EB1C-62B1-4781-A53A-B564E19F9289}" sibTransId="{F84EC37C-1CF7-49EC-83A0-69EE4CCC53E2}"/>
    <dgm:cxn modelId="{451D0B94-F412-A847-8AD0-806E847DE297}" type="presOf" srcId="{4C89165C-E8E0-49F4-86A1-33776063206F}" destId="{C212CDB6-7C97-9B49-B82B-46FD9DF2A0D3}" srcOrd="0" destOrd="0" presId="urn:microsoft.com/office/officeart/2005/8/layout/vList2"/>
    <dgm:cxn modelId="{FB32EFB8-5009-564B-B97B-FF0842CECA47}" type="presOf" srcId="{F99247A5-0D47-4970-9792-C323CBFA66DE}" destId="{A77CD754-EF7C-B341-82F0-68AA8825F95B}" srcOrd="0" destOrd="0" presId="urn:microsoft.com/office/officeart/2005/8/layout/vList2"/>
    <dgm:cxn modelId="{D3B0F3FC-59F8-4FCC-86B0-B4FA5EC1B209}" srcId="{F29DA74F-02D1-4782-AE43-B0D59CDCE7D8}" destId="{C34178C0-B5E4-4236-BB40-E8B23960B0CA}" srcOrd="1" destOrd="0" parTransId="{1B58C3DD-9A64-4963-82E8-F53C7830E65D}" sibTransId="{12A686CD-35B7-426A-ADCC-FF9A63B10469}"/>
    <dgm:cxn modelId="{DF03F64C-7ED3-AC48-A20B-7489BAE451C0}" type="presParOf" srcId="{8EFE5C54-1389-1942-88A4-39BF2338896C}" destId="{A77CD754-EF7C-B341-82F0-68AA8825F95B}" srcOrd="0" destOrd="0" presId="urn:microsoft.com/office/officeart/2005/8/layout/vList2"/>
    <dgm:cxn modelId="{60CAE8F6-E4E7-F347-89B4-9A53EFA8BCF3}" type="presParOf" srcId="{8EFE5C54-1389-1942-88A4-39BF2338896C}" destId="{E81311C5-174D-5248-90D4-1452EADBA6A9}" srcOrd="1" destOrd="0" presId="urn:microsoft.com/office/officeart/2005/8/layout/vList2"/>
    <dgm:cxn modelId="{51AE7000-A6D6-FD4D-94EA-4E769F99FA3C}" type="presParOf" srcId="{8EFE5C54-1389-1942-88A4-39BF2338896C}" destId="{CA78BD9F-1360-D844-8B6F-3B1B617339D7}" srcOrd="2" destOrd="0" presId="urn:microsoft.com/office/officeart/2005/8/layout/vList2"/>
    <dgm:cxn modelId="{21782F8C-A5AA-0843-B42A-4A9B5682C0C6}" type="presParOf" srcId="{8EFE5C54-1389-1942-88A4-39BF2338896C}" destId="{2DA79B0D-E363-8C4B-8833-682EEA1DCCE4}" srcOrd="3" destOrd="0" presId="urn:microsoft.com/office/officeart/2005/8/layout/vList2"/>
    <dgm:cxn modelId="{8C22C644-5F3E-4246-8EB4-2783DCD502B9}" type="presParOf" srcId="{8EFE5C54-1389-1942-88A4-39BF2338896C}" destId="{C212CDB6-7C97-9B49-B82B-46FD9DF2A0D3}" srcOrd="4" destOrd="0" presId="urn:microsoft.com/office/officeart/2005/8/layout/vList2"/>
    <dgm:cxn modelId="{CE531759-EB89-3F4A-8D31-53796D7B40A5}" type="presParOf" srcId="{8EFE5C54-1389-1942-88A4-39BF2338896C}" destId="{333E7873-3067-DA49-8F37-0FA164EC5D01}" srcOrd="5" destOrd="0" presId="urn:microsoft.com/office/officeart/2005/8/layout/vList2"/>
    <dgm:cxn modelId="{7A08EB0E-7294-744A-AADB-1CA8FB65EB68}" type="presParOf" srcId="{8EFE5C54-1389-1942-88A4-39BF2338896C}" destId="{144A98C2-BB9A-E240-8F0E-A1EBF309E77C}" srcOrd="6" destOrd="0" presId="urn:microsoft.com/office/officeart/2005/8/layout/vList2"/>
    <dgm:cxn modelId="{BAB43BCB-A943-A74A-A97A-AAC1AEDDF8B5}" type="presParOf" srcId="{8EFE5C54-1389-1942-88A4-39BF2338896C}" destId="{70CD59CF-92F2-F048-ABCC-FBAD561EE3C7}" srcOrd="7" destOrd="0" presId="urn:microsoft.com/office/officeart/2005/8/layout/vList2"/>
    <dgm:cxn modelId="{17641209-ECC7-154D-A079-ACA7272C9280}" type="presParOf" srcId="{8EFE5C54-1389-1942-88A4-39BF2338896C}" destId="{3B66C908-4BA9-2944-AB9E-361693474E16}" srcOrd="8" destOrd="0" presId="urn:microsoft.com/office/officeart/2005/8/layout/vList2"/>
    <dgm:cxn modelId="{9D1352AE-0D95-B840-82C4-91E907F06199}" type="presParOf" srcId="{8EFE5C54-1389-1942-88A4-39BF2338896C}" destId="{29FC181D-C683-9741-9864-7BE8895AAB2C}" srcOrd="9" destOrd="0" presId="urn:microsoft.com/office/officeart/2005/8/layout/vList2"/>
    <dgm:cxn modelId="{4DC2C1B5-33DD-3440-983A-E59B13EBCB92}" type="presParOf" srcId="{8EFE5C54-1389-1942-88A4-39BF2338896C}" destId="{64DEF124-3B9F-F046-AF0C-AB122184F068}" srcOrd="10" destOrd="0" presId="urn:microsoft.com/office/officeart/2005/8/layout/vList2"/>
    <dgm:cxn modelId="{C0B9EB13-866A-1B4B-AA30-6D72676470B4}" type="presParOf" srcId="{8EFE5C54-1389-1942-88A4-39BF2338896C}" destId="{AD73F549-6A2B-EC47-95EC-6A9DC2ADB04F}" srcOrd="11" destOrd="0" presId="urn:microsoft.com/office/officeart/2005/8/layout/vList2"/>
    <dgm:cxn modelId="{6BF684F0-0E4D-6A43-B70E-368F155BA85A}" type="presParOf" srcId="{8EFE5C54-1389-1942-88A4-39BF2338896C}" destId="{6554C25D-63C7-6746-9728-9029A586E6E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A4E72-DEF1-43C3-8288-D42E72B2939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47C44BCA-2B83-4099-ACF6-01EFFB482CE5}">
      <dgm:prSet/>
      <dgm:spPr/>
      <dgm:t>
        <a:bodyPr/>
        <a:lstStyle/>
        <a:p>
          <a:pPr>
            <a:defRPr cap="all"/>
          </a:pPr>
          <a:r>
            <a:rPr lang="de-DE"/>
            <a:t>52 % (über 14 Jahren) lesen Tageszeitung</a:t>
          </a:r>
          <a:endParaRPr lang="en-US"/>
        </a:p>
      </dgm:t>
    </dgm:pt>
    <dgm:pt modelId="{74DED057-DFB3-4254-8F61-5B6B0E391E15}" type="parTrans" cxnId="{2213ED5E-4481-4E05-9BB1-C9F7805A5619}">
      <dgm:prSet/>
      <dgm:spPr/>
      <dgm:t>
        <a:bodyPr/>
        <a:lstStyle/>
        <a:p>
          <a:endParaRPr lang="en-US"/>
        </a:p>
      </dgm:t>
    </dgm:pt>
    <dgm:pt modelId="{51499879-1AD5-4001-8424-9642B86B7444}" type="sibTrans" cxnId="{2213ED5E-4481-4E05-9BB1-C9F7805A5619}">
      <dgm:prSet/>
      <dgm:spPr/>
      <dgm:t>
        <a:bodyPr/>
        <a:lstStyle/>
        <a:p>
          <a:endParaRPr lang="en-US"/>
        </a:p>
      </dgm:t>
    </dgm:pt>
    <dgm:pt modelId="{C7DEA6F5-F86E-4390-8253-9C2A8C77FD13}">
      <dgm:prSet/>
      <dgm:spPr/>
      <dgm:t>
        <a:bodyPr/>
        <a:lstStyle/>
        <a:p>
          <a:pPr>
            <a:defRPr cap="all"/>
          </a:pPr>
          <a:r>
            <a:rPr lang="de-DE"/>
            <a:t>76 % (ab 10 Jahren) nutzen Radio</a:t>
          </a:r>
          <a:endParaRPr lang="en-US"/>
        </a:p>
      </dgm:t>
    </dgm:pt>
    <dgm:pt modelId="{B024FE16-03B4-4D94-9544-0B72E7B876A7}" type="parTrans" cxnId="{B2A341B9-6DF4-432A-9A49-BDDF3B1A3C25}">
      <dgm:prSet/>
      <dgm:spPr/>
      <dgm:t>
        <a:bodyPr/>
        <a:lstStyle/>
        <a:p>
          <a:endParaRPr lang="en-US"/>
        </a:p>
      </dgm:t>
    </dgm:pt>
    <dgm:pt modelId="{AF014988-A601-4C21-920E-36D30440F916}" type="sibTrans" cxnId="{B2A341B9-6DF4-432A-9A49-BDDF3B1A3C25}">
      <dgm:prSet/>
      <dgm:spPr/>
      <dgm:t>
        <a:bodyPr/>
        <a:lstStyle/>
        <a:p>
          <a:endParaRPr lang="en-US"/>
        </a:p>
      </dgm:t>
    </dgm:pt>
    <dgm:pt modelId="{AA4DB5A9-49E2-47BC-8AC2-2492AF08E711}">
      <dgm:prSet/>
      <dgm:spPr/>
      <dgm:t>
        <a:bodyPr/>
        <a:lstStyle/>
        <a:p>
          <a:pPr>
            <a:defRPr cap="all"/>
          </a:pPr>
          <a:r>
            <a:rPr lang="de-DE"/>
            <a:t>82 % nutzen Internet (14- bis 19-Jährige: 97 %)</a:t>
          </a:r>
          <a:endParaRPr lang="en-US"/>
        </a:p>
      </dgm:t>
    </dgm:pt>
    <dgm:pt modelId="{EA101DF3-21E1-44D8-95AC-08056AD930E8}" type="parTrans" cxnId="{2B879146-DD76-4067-87DF-382B0E9C7C34}">
      <dgm:prSet/>
      <dgm:spPr/>
      <dgm:t>
        <a:bodyPr/>
        <a:lstStyle/>
        <a:p>
          <a:endParaRPr lang="en-US"/>
        </a:p>
      </dgm:t>
    </dgm:pt>
    <dgm:pt modelId="{494BC5C9-244B-48E8-A75D-969E6A54708F}" type="sibTrans" cxnId="{2B879146-DD76-4067-87DF-382B0E9C7C34}">
      <dgm:prSet/>
      <dgm:spPr/>
      <dgm:t>
        <a:bodyPr/>
        <a:lstStyle/>
        <a:p>
          <a:endParaRPr lang="en-US"/>
        </a:p>
      </dgm:t>
    </dgm:pt>
    <dgm:pt modelId="{67DC95B2-D67C-46DC-A40F-529291FFA0FD}">
      <dgm:prSet/>
      <dgm:spPr/>
      <dgm:t>
        <a:bodyPr/>
        <a:lstStyle/>
        <a:p>
          <a:pPr>
            <a:defRPr cap="all"/>
          </a:pPr>
          <a:r>
            <a:rPr lang="de-DE"/>
            <a:t>66 % (über 12 Jahren) nutzen TV</a:t>
          </a:r>
          <a:endParaRPr lang="en-US"/>
        </a:p>
      </dgm:t>
    </dgm:pt>
    <dgm:pt modelId="{A6C5CF30-4EB0-41D4-B362-B7EB99BB3188}" type="parTrans" cxnId="{7F7F1346-D789-4D8C-9222-9426430E6A60}">
      <dgm:prSet/>
      <dgm:spPr/>
      <dgm:t>
        <a:bodyPr/>
        <a:lstStyle/>
        <a:p>
          <a:endParaRPr lang="en-US"/>
        </a:p>
      </dgm:t>
    </dgm:pt>
    <dgm:pt modelId="{3ECD9DF0-94E0-4DFD-A5DF-AAA9525E962F}" type="sibTrans" cxnId="{7F7F1346-D789-4D8C-9222-9426430E6A60}">
      <dgm:prSet/>
      <dgm:spPr/>
      <dgm:t>
        <a:bodyPr/>
        <a:lstStyle/>
        <a:p>
          <a:endParaRPr lang="en-US"/>
        </a:p>
      </dgm:t>
    </dgm:pt>
    <dgm:pt modelId="{74354B58-2D92-4FF4-BAD0-280812B3EC5E}" type="pres">
      <dgm:prSet presAssocID="{75BA4E72-DEF1-43C3-8288-D42E72B2939D}" presName="root" presStyleCnt="0">
        <dgm:presLayoutVars>
          <dgm:dir/>
          <dgm:resizeHandles val="exact"/>
        </dgm:presLayoutVars>
      </dgm:prSet>
      <dgm:spPr/>
    </dgm:pt>
    <dgm:pt modelId="{6631B9E4-2316-4242-8300-369D17C019D0}" type="pres">
      <dgm:prSet presAssocID="{47C44BCA-2B83-4099-ACF6-01EFFB482CE5}" presName="compNode" presStyleCnt="0"/>
      <dgm:spPr/>
    </dgm:pt>
    <dgm:pt modelId="{A2D709B6-296D-4D59-9713-1033B0086840}" type="pres">
      <dgm:prSet presAssocID="{47C44BCA-2B83-4099-ACF6-01EFFB482CE5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6C8BAEF-5B6A-497A-89E1-6B536446B3C7}" type="pres">
      <dgm:prSet presAssocID="{47C44BCA-2B83-4099-ACF6-01EFFB482C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itung"/>
        </a:ext>
      </dgm:extLst>
    </dgm:pt>
    <dgm:pt modelId="{40B60AA1-E946-476F-B822-8D430EA67AC6}" type="pres">
      <dgm:prSet presAssocID="{47C44BCA-2B83-4099-ACF6-01EFFB482CE5}" presName="spaceRect" presStyleCnt="0"/>
      <dgm:spPr/>
    </dgm:pt>
    <dgm:pt modelId="{3B48DB6C-C024-4B36-BA29-8F102A29BDF0}" type="pres">
      <dgm:prSet presAssocID="{47C44BCA-2B83-4099-ACF6-01EFFB482CE5}" presName="textRect" presStyleLbl="revTx" presStyleIdx="0" presStyleCnt="4">
        <dgm:presLayoutVars>
          <dgm:chMax val="1"/>
          <dgm:chPref val="1"/>
        </dgm:presLayoutVars>
      </dgm:prSet>
      <dgm:spPr/>
    </dgm:pt>
    <dgm:pt modelId="{BBDD7387-05AA-419E-BA55-F08A74776275}" type="pres">
      <dgm:prSet presAssocID="{51499879-1AD5-4001-8424-9642B86B7444}" presName="sibTrans" presStyleCnt="0"/>
      <dgm:spPr/>
    </dgm:pt>
    <dgm:pt modelId="{76740599-71F0-4CE3-81EF-0ABD75E2D92E}" type="pres">
      <dgm:prSet presAssocID="{C7DEA6F5-F86E-4390-8253-9C2A8C77FD13}" presName="compNode" presStyleCnt="0"/>
      <dgm:spPr/>
    </dgm:pt>
    <dgm:pt modelId="{FFB113F1-6BD7-44B1-85C4-4415EFA12C6A}" type="pres">
      <dgm:prSet presAssocID="{C7DEA6F5-F86E-4390-8253-9C2A8C77FD1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4F63E83-DBF1-4D7B-AFA6-7F156655AB83}" type="pres">
      <dgm:prSet presAssocID="{C7DEA6F5-F86E-4390-8253-9C2A8C77FD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F9C0CC33-8D96-457F-90F7-A56230303846}" type="pres">
      <dgm:prSet presAssocID="{C7DEA6F5-F86E-4390-8253-9C2A8C77FD13}" presName="spaceRect" presStyleCnt="0"/>
      <dgm:spPr/>
    </dgm:pt>
    <dgm:pt modelId="{E6F30F75-B953-4B48-860D-133387A80D3C}" type="pres">
      <dgm:prSet presAssocID="{C7DEA6F5-F86E-4390-8253-9C2A8C77FD13}" presName="textRect" presStyleLbl="revTx" presStyleIdx="1" presStyleCnt="4">
        <dgm:presLayoutVars>
          <dgm:chMax val="1"/>
          <dgm:chPref val="1"/>
        </dgm:presLayoutVars>
      </dgm:prSet>
      <dgm:spPr/>
    </dgm:pt>
    <dgm:pt modelId="{7C29B8DD-8FF2-45FF-8FB1-C43C9A384439}" type="pres">
      <dgm:prSet presAssocID="{AF014988-A601-4C21-920E-36D30440F916}" presName="sibTrans" presStyleCnt="0"/>
      <dgm:spPr/>
    </dgm:pt>
    <dgm:pt modelId="{F221C6E4-4E68-44C9-AD9B-99F618BE8268}" type="pres">
      <dgm:prSet presAssocID="{AA4DB5A9-49E2-47BC-8AC2-2492AF08E711}" presName="compNode" presStyleCnt="0"/>
      <dgm:spPr/>
    </dgm:pt>
    <dgm:pt modelId="{FF83CEB0-C624-4550-9C77-C56562783DF6}" type="pres">
      <dgm:prSet presAssocID="{AA4DB5A9-49E2-47BC-8AC2-2492AF08E71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0936F4A-D9DE-4B73-977D-8D501FE3A4FB}" type="pres">
      <dgm:prSet presAssocID="{AA4DB5A9-49E2-47BC-8AC2-2492AF08E7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02E3F15D-3842-4562-BE60-F2CC4C3842C4}" type="pres">
      <dgm:prSet presAssocID="{AA4DB5A9-49E2-47BC-8AC2-2492AF08E711}" presName="spaceRect" presStyleCnt="0"/>
      <dgm:spPr/>
    </dgm:pt>
    <dgm:pt modelId="{3B9EA58E-18F9-4FD6-8B98-48669E66FB01}" type="pres">
      <dgm:prSet presAssocID="{AA4DB5A9-49E2-47BC-8AC2-2492AF08E711}" presName="textRect" presStyleLbl="revTx" presStyleIdx="2" presStyleCnt="4">
        <dgm:presLayoutVars>
          <dgm:chMax val="1"/>
          <dgm:chPref val="1"/>
        </dgm:presLayoutVars>
      </dgm:prSet>
      <dgm:spPr/>
    </dgm:pt>
    <dgm:pt modelId="{47D581D1-B157-4FF4-BF86-C4BF7152C964}" type="pres">
      <dgm:prSet presAssocID="{494BC5C9-244B-48E8-A75D-969E6A54708F}" presName="sibTrans" presStyleCnt="0"/>
      <dgm:spPr/>
    </dgm:pt>
    <dgm:pt modelId="{296CEBAF-768D-4E40-AA4D-19DCDA56A82C}" type="pres">
      <dgm:prSet presAssocID="{67DC95B2-D67C-46DC-A40F-529291FFA0FD}" presName="compNode" presStyleCnt="0"/>
      <dgm:spPr/>
    </dgm:pt>
    <dgm:pt modelId="{355D56B2-6622-4C95-8AD5-6E400AC42384}" type="pres">
      <dgm:prSet presAssocID="{67DC95B2-D67C-46DC-A40F-529291FFA0FD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8816ED7-D57D-4299-8764-6339E5284B26}" type="pres">
      <dgm:prSet presAssocID="{67DC95B2-D67C-46DC-A40F-529291FFA0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nsehen"/>
        </a:ext>
      </dgm:extLst>
    </dgm:pt>
    <dgm:pt modelId="{FEAFFC6C-565E-4A85-8B99-E6CA1226D703}" type="pres">
      <dgm:prSet presAssocID="{67DC95B2-D67C-46DC-A40F-529291FFA0FD}" presName="spaceRect" presStyleCnt="0"/>
      <dgm:spPr/>
    </dgm:pt>
    <dgm:pt modelId="{30B7327C-CD2F-4AC9-A671-DCBDA2CD4CC0}" type="pres">
      <dgm:prSet presAssocID="{67DC95B2-D67C-46DC-A40F-529291FFA0F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7DA4F01-DC4B-4018-8578-43FC8952C28F}" type="presOf" srcId="{47C44BCA-2B83-4099-ACF6-01EFFB482CE5}" destId="{3B48DB6C-C024-4B36-BA29-8F102A29BDF0}" srcOrd="0" destOrd="0" presId="urn:microsoft.com/office/officeart/2018/5/layout/IconLeafLabelList"/>
    <dgm:cxn modelId="{0941061C-6F2D-4FBC-836F-F7E3414321CF}" type="presOf" srcId="{C7DEA6F5-F86E-4390-8253-9C2A8C77FD13}" destId="{E6F30F75-B953-4B48-860D-133387A80D3C}" srcOrd="0" destOrd="0" presId="urn:microsoft.com/office/officeart/2018/5/layout/IconLeafLabelList"/>
    <dgm:cxn modelId="{7F7F1346-D789-4D8C-9222-9426430E6A60}" srcId="{75BA4E72-DEF1-43C3-8288-D42E72B2939D}" destId="{67DC95B2-D67C-46DC-A40F-529291FFA0FD}" srcOrd="3" destOrd="0" parTransId="{A6C5CF30-4EB0-41D4-B362-B7EB99BB3188}" sibTransId="{3ECD9DF0-94E0-4DFD-A5DF-AAA9525E962F}"/>
    <dgm:cxn modelId="{2B879146-DD76-4067-87DF-382B0E9C7C34}" srcId="{75BA4E72-DEF1-43C3-8288-D42E72B2939D}" destId="{AA4DB5A9-49E2-47BC-8AC2-2492AF08E711}" srcOrd="2" destOrd="0" parTransId="{EA101DF3-21E1-44D8-95AC-08056AD930E8}" sibTransId="{494BC5C9-244B-48E8-A75D-969E6A54708F}"/>
    <dgm:cxn modelId="{2213ED5E-4481-4E05-9BB1-C9F7805A5619}" srcId="{75BA4E72-DEF1-43C3-8288-D42E72B2939D}" destId="{47C44BCA-2B83-4099-ACF6-01EFFB482CE5}" srcOrd="0" destOrd="0" parTransId="{74DED057-DFB3-4254-8F61-5B6B0E391E15}" sibTransId="{51499879-1AD5-4001-8424-9642B86B7444}"/>
    <dgm:cxn modelId="{78051BB9-4858-40CA-A52C-41661C715D6B}" type="presOf" srcId="{75BA4E72-DEF1-43C3-8288-D42E72B2939D}" destId="{74354B58-2D92-4FF4-BAD0-280812B3EC5E}" srcOrd="0" destOrd="0" presId="urn:microsoft.com/office/officeart/2018/5/layout/IconLeafLabelList"/>
    <dgm:cxn modelId="{B2A341B9-6DF4-432A-9A49-BDDF3B1A3C25}" srcId="{75BA4E72-DEF1-43C3-8288-D42E72B2939D}" destId="{C7DEA6F5-F86E-4390-8253-9C2A8C77FD13}" srcOrd="1" destOrd="0" parTransId="{B024FE16-03B4-4D94-9544-0B72E7B876A7}" sibTransId="{AF014988-A601-4C21-920E-36D30440F916}"/>
    <dgm:cxn modelId="{FCD960DE-1508-424F-8968-6E2DC792C777}" type="presOf" srcId="{67DC95B2-D67C-46DC-A40F-529291FFA0FD}" destId="{30B7327C-CD2F-4AC9-A671-DCBDA2CD4CC0}" srcOrd="0" destOrd="0" presId="urn:microsoft.com/office/officeart/2018/5/layout/IconLeafLabelList"/>
    <dgm:cxn modelId="{EA852DE8-02AF-426A-91B3-40B19B7E47E2}" type="presOf" srcId="{AA4DB5A9-49E2-47BC-8AC2-2492AF08E711}" destId="{3B9EA58E-18F9-4FD6-8B98-48669E66FB01}" srcOrd="0" destOrd="0" presId="urn:microsoft.com/office/officeart/2018/5/layout/IconLeafLabelList"/>
    <dgm:cxn modelId="{D370862A-0A64-48A0-ACCA-D9431094CF7B}" type="presParOf" srcId="{74354B58-2D92-4FF4-BAD0-280812B3EC5E}" destId="{6631B9E4-2316-4242-8300-369D17C019D0}" srcOrd="0" destOrd="0" presId="urn:microsoft.com/office/officeart/2018/5/layout/IconLeafLabelList"/>
    <dgm:cxn modelId="{CDF67AB0-E467-4837-9A13-6F35D0FBD976}" type="presParOf" srcId="{6631B9E4-2316-4242-8300-369D17C019D0}" destId="{A2D709B6-296D-4D59-9713-1033B0086840}" srcOrd="0" destOrd="0" presId="urn:microsoft.com/office/officeart/2018/5/layout/IconLeafLabelList"/>
    <dgm:cxn modelId="{CF2A3843-5837-49AE-8A59-EE919894BBAE}" type="presParOf" srcId="{6631B9E4-2316-4242-8300-369D17C019D0}" destId="{46C8BAEF-5B6A-497A-89E1-6B536446B3C7}" srcOrd="1" destOrd="0" presId="urn:microsoft.com/office/officeart/2018/5/layout/IconLeafLabelList"/>
    <dgm:cxn modelId="{79862D50-96F4-4644-B07A-619E2EC28B52}" type="presParOf" srcId="{6631B9E4-2316-4242-8300-369D17C019D0}" destId="{40B60AA1-E946-476F-B822-8D430EA67AC6}" srcOrd="2" destOrd="0" presId="urn:microsoft.com/office/officeart/2018/5/layout/IconLeafLabelList"/>
    <dgm:cxn modelId="{42B14F2F-A9C2-4447-BB5F-FA00FEED685E}" type="presParOf" srcId="{6631B9E4-2316-4242-8300-369D17C019D0}" destId="{3B48DB6C-C024-4B36-BA29-8F102A29BDF0}" srcOrd="3" destOrd="0" presId="urn:microsoft.com/office/officeart/2018/5/layout/IconLeafLabelList"/>
    <dgm:cxn modelId="{DE716E14-1DF9-4025-9B5E-6A3AFF8F3B3A}" type="presParOf" srcId="{74354B58-2D92-4FF4-BAD0-280812B3EC5E}" destId="{BBDD7387-05AA-419E-BA55-F08A74776275}" srcOrd="1" destOrd="0" presId="urn:microsoft.com/office/officeart/2018/5/layout/IconLeafLabelList"/>
    <dgm:cxn modelId="{6A43C161-BCD5-4AA4-B3AD-5493EFB38F86}" type="presParOf" srcId="{74354B58-2D92-4FF4-BAD0-280812B3EC5E}" destId="{76740599-71F0-4CE3-81EF-0ABD75E2D92E}" srcOrd="2" destOrd="0" presId="urn:microsoft.com/office/officeart/2018/5/layout/IconLeafLabelList"/>
    <dgm:cxn modelId="{305DC4D6-2E28-40CD-AACE-7931C4AAECF9}" type="presParOf" srcId="{76740599-71F0-4CE3-81EF-0ABD75E2D92E}" destId="{FFB113F1-6BD7-44B1-85C4-4415EFA12C6A}" srcOrd="0" destOrd="0" presId="urn:microsoft.com/office/officeart/2018/5/layout/IconLeafLabelList"/>
    <dgm:cxn modelId="{065AE1D4-A0C9-4794-B926-CFA3BC256C85}" type="presParOf" srcId="{76740599-71F0-4CE3-81EF-0ABD75E2D92E}" destId="{A4F63E83-DBF1-4D7B-AFA6-7F156655AB83}" srcOrd="1" destOrd="0" presId="urn:microsoft.com/office/officeart/2018/5/layout/IconLeafLabelList"/>
    <dgm:cxn modelId="{237868D7-AE0E-4F09-A134-EC9FB1EB9446}" type="presParOf" srcId="{76740599-71F0-4CE3-81EF-0ABD75E2D92E}" destId="{F9C0CC33-8D96-457F-90F7-A56230303846}" srcOrd="2" destOrd="0" presId="urn:microsoft.com/office/officeart/2018/5/layout/IconLeafLabelList"/>
    <dgm:cxn modelId="{6FE55F69-8B5A-450B-8084-AD5D45AFA024}" type="presParOf" srcId="{76740599-71F0-4CE3-81EF-0ABD75E2D92E}" destId="{E6F30F75-B953-4B48-860D-133387A80D3C}" srcOrd="3" destOrd="0" presId="urn:microsoft.com/office/officeart/2018/5/layout/IconLeafLabelList"/>
    <dgm:cxn modelId="{240369CB-482D-40DA-AC0E-04FC702C1A79}" type="presParOf" srcId="{74354B58-2D92-4FF4-BAD0-280812B3EC5E}" destId="{7C29B8DD-8FF2-45FF-8FB1-C43C9A384439}" srcOrd="3" destOrd="0" presId="urn:microsoft.com/office/officeart/2018/5/layout/IconLeafLabelList"/>
    <dgm:cxn modelId="{37AD4E9A-9342-48E4-BDDC-5902A82C2CFC}" type="presParOf" srcId="{74354B58-2D92-4FF4-BAD0-280812B3EC5E}" destId="{F221C6E4-4E68-44C9-AD9B-99F618BE8268}" srcOrd="4" destOrd="0" presId="urn:microsoft.com/office/officeart/2018/5/layout/IconLeafLabelList"/>
    <dgm:cxn modelId="{F3A4772C-298B-4CEE-89C6-3BF4AC55D61D}" type="presParOf" srcId="{F221C6E4-4E68-44C9-AD9B-99F618BE8268}" destId="{FF83CEB0-C624-4550-9C77-C56562783DF6}" srcOrd="0" destOrd="0" presId="urn:microsoft.com/office/officeart/2018/5/layout/IconLeafLabelList"/>
    <dgm:cxn modelId="{8B75DB00-D553-4ED0-B069-DBE480C6FC0B}" type="presParOf" srcId="{F221C6E4-4E68-44C9-AD9B-99F618BE8268}" destId="{B0936F4A-D9DE-4B73-977D-8D501FE3A4FB}" srcOrd="1" destOrd="0" presId="urn:microsoft.com/office/officeart/2018/5/layout/IconLeafLabelList"/>
    <dgm:cxn modelId="{EC463A06-4995-4F7C-9DBA-7D440BE9828B}" type="presParOf" srcId="{F221C6E4-4E68-44C9-AD9B-99F618BE8268}" destId="{02E3F15D-3842-4562-BE60-F2CC4C3842C4}" srcOrd="2" destOrd="0" presId="urn:microsoft.com/office/officeart/2018/5/layout/IconLeafLabelList"/>
    <dgm:cxn modelId="{B95A414D-52CD-4E15-8D80-A1C2B5D6A950}" type="presParOf" srcId="{F221C6E4-4E68-44C9-AD9B-99F618BE8268}" destId="{3B9EA58E-18F9-4FD6-8B98-48669E66FB01}" srcOrd="3" destOrd="0" presId="urn:microsoft.com/office/officeart/2018/5/layout/IconLeafLabelList"/>
    <dgm:cxn modelId="{FCCC1310-5191-4BF6-8287-39923751936E}" type="presParOf" srcId="{74354B58-2D92-4FF4-BAD0-280812B3EC5E}" destId="{47D581D1-B157-4FF4-BF86-C4BF7152C964}" srcOrd="5" destOrd="0" presId="urn:microsoft.com/office/officeart/2018/5/layout/IconLeafLabelList"/>
    <dgm:cxn modelId="{A926F7A8-226C-47C1-923D-1B5A0074B442}" type="presParOf" srcId="{74354B58-2D92-4FF4-BAD0-280812B3EC5E}" destId="{296CEBAF-768D-4E40-AA4D-19DCDA56A82C}" srcOrd="6" destOrd="0" presId="urn:microsoft.com/office/officeart/2018/5/layout/IconLeafLabelList"/>
    <dgm:cxn modelId="{A35802D1-C1F6-43B8-8176-8CDCF41DDDE7}" type="presParOf" srcId="{296CEBAF-768D-4E40-AA4D-19DCDA56A82C}" destId="{355D56B2-6622-4C95-8AD5-6E400AC42384}" srcOrd="0" destOrd="0" presId="urn:microsoft.com/office/officeart/2018/5/layout/IconLeafLabelList"/>
    <dgm:cxn modelId="{B655B3EC-3E76-4AC1-92FC-B0F1B3073268}" type="presParOf" srcId="{296CEBAF-768D-4E40-AA4D-19DCDA56A82C}" destId="{68816ED7-D57D-4299-8764-6339E5284B26}" srcOrd="1" destOrd="0" presId="urn:microsoft.com/office/officeart/2018/5/layout/IconLeafLabelList"/>
    <dgm:cxn modelId="{0149FB65-0AB9-4FC3-870A-192FC06F32C8}" type="presParOf" srcId="{296CEBAF-768D-4E40-AA4D-19DCDA56A82C}" destId="{FEAFFC6C-565E-4A85-8B99-E6CA1226D703}" srcOrd="2" destOrd="0" presId="urn:microsoft.com/office/officeart/2018/5/layout/IconLeafLabelList"/>
    <dgm:cxn modelId="{8E800922-BCD4-4A3D-A8EE-0A5066AD1F18}" type="presParOf" srcId="{296CEBAF-768D-4E40-AA4D-19DCDA56A82C}" destId="{30B7327C-CD2F-4AC9-A671-DCBDA2CD4CC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53B29-8C6F-439B-BAF1-5678A440B03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6490B2-652D-4BB2-AC1A-D53AB2894E42}">
      <dgm:prSet/>
      <dgm:spPr/>
      <dgm:t>
        <a:bodyPr/>
        <a:lstStyle/>
        <a:p>
          <a:pPr>
            <a:defRPr b="1"/>
          </a:pPr>
          <a:r>
            <a:rPr lang="de-DE"/>
            <a:t>Internet: 331</a:t>
          </a:r>
          <a:endParaRPr lang="en-US"/>
        </a:p>
      </dgm:t>
    </dgm:pt>
    <dgm:pt modelId="{BED5AA19-58A5-4ADB-9949-DF37ED49D032}" type="parTrans" cxnId="{F44FE05F-B986-4C6D-8910-D0E84928E9A4}">
      <dgm:prSet/>
      <dgm:spPr/>
      <dgm:t>
        <a:bodyPr/>
        <a:lstStyle/>
        <a:p>
          <a:endParaRPr lang="en-US"/>
        </a:p>
      </dgm:t>
    </dgm:pt>
    <dgm:pt modelId="{2C03085A-F59F-42B5-812D-A89A39CD6F89}" type="sibTrans" cxnId="{F44FE05F-B986-4C6D-8910-D0E84928E9A4}">
      <dgm:prSet/>
      <dgm:spPr/>
      <dgm:t>
        <a:bodyPr/>
        <a:lstStyle/>
        <a:p>
          <a:endParaRPr lang="en-US"/>
        </a:p>
      </dgm:t>
    </dgm:pt>
    <dgm:pt modelId="{E26E1E24-B4F0-46A9-AF8F-813248F290AE}">
      <dgm:prSet/>
      <dgm:spPr/>
      <dgm:t>
        <a:bodyPr/>
        <a:lstStyle/>
        <a:p>
          <a:r>
            <a:rPr lang="de-DE"/>
            <a:t>Social Media: 92</a:t>
          </a:r>
          <a:endParaRPr lang="en-US"/>
        </a:p>
      </dgm:t>
    </dgm:pt>
    <dgm:pt modelId="{204F946A-1932-4A60-92C6-498772240726}" type="parTrans" cxnId="{73654588-B514-4F14-B679-69BFE97B5225}">
      <dgm:prSet/>
      <dgm:spPr/>
      <dgm:t>
        <a:bodyPr/>
        <a:lstStyle/>
        <a:p>
          <a:endParaRPr lang="en-US"/>
        </a:p>
      </dgm:t>
    </dgm:pt>
    <dgm:pt modelId="{2561B6AA-2A01-4D34-84E0-753CA512A845}" type="sibTrans" cxnId="{73654588-B514-4F14-B679-69BFE97B5225}">
      <dgm:prSet/>
      <dgm:spPr/>
      <dgm:t>
        <a:bodyPr/>
        <a:lstStyle/>
        <a:p>
          <a:endParaRPr lang="en-US"/>
        </a:p>
      </dgm:t>
    </dgm:pt>
    <dgm:pt modelId="{DDF89FC3-8B4B-452C-9481-11D726ED7EB4}">
      <dgm:prSet/>
      <dgm:spPr/>
      <dgm:t>
        <a:bodyPr/>
        <a:lstStyle/>
        <a:p>
          <a:pPr>
            <a:defRPr b="1"/>
          </a:pPr>
          <a:r>
            <a:rPr lang="de-DE"/>
            <a:t>TV: 173</a:t>
          </a:r>
          <a:endParaRPr lang="en-US"/>
        </a:p>
      </dgm:t>
    </dgm:pt>
    <dgm:pt modelId="{D9128BA4-52AA-4A8E-BCB4-EC185BD0CF13}" type="parTrans" cxnId="{87B2DBA1-127F-4553-857E-A7C7B67C92E8}">
      <dgm:prSet/>
      <dgm:spPr/>
      <dgm:t>
        <a:bodyPr/>
        <a:lstStyle/>
        <a:p>
          <a:endParaRPr lang="en-US"/>
        </a:p>
      </dgm:t>
    </dgm:pt>
    <dgm:pt modelId="{FBC8F5EB-9B25-490B-9C03-A7ED08153095}" type="sibTrans" cxnId="{87B2DBA1-127F-4553-857E-A7C7B67C92E8}">
      <dgm:prSet/>
      <dgm:spPr/>
      <dgm:t>
        <a:bodyPr/>
        <a:lstStyle/>
        <a:p>
          <a:endParaRPr lang="en-US"/>
        </a:p>
      </dgm:t>
    </dgm:pt>
    <dgm:pt modelId="{9A003505-3941-4F70-B3EE-A1F933EF2B5C}">
      <dgm:prSet/>
      <dgm:spPr/>
      <dgm:t>
        <a:bodyPr/>
        <a:lstStyle/>
        <a:p>
          <a:pPr>
            <a:defRPr b="1"/>
          </a:pPr>
          <a:r>
            <a:rPr lang="de-DE"/>
            <a:t>Radio: 100</a:t>
          </a:r>
          <a:endParaRPr lang="en-US"/>
        </a:p>
      </dgm:t>
    </dgm:pt>
    <dgm:pt modelId="{8650D56D-F80A-43ED-BE6F-3CE7E26F0E05}" type="parTrans" cxnId="{976F2BB6-7E36-4EEC-A259-3643FF2BC2A0}">
      <dgm:prSet/>
      <dgm:spPr/>
      <dgm:t>
        <a:bodyPr/>
        <a:lstStyle/>
        <a:p>
          <a:endParaRPr lang="en-US"/>
        </a:p>
      </dgm:t>
    </dgm:pt>
    <dgm:pt modelId="{8D756DE0-1A6F-4CA3-8BE9-CCA1FADA10D8}" type="sibTrans" cxnId="{976F2BB6-7E36-4EEC-A259-3643FF2BC2A0}">
      <dgm:prSet/>
      <dgm:spPr/>
      <dgm:t>
        <a:bodyPr/>
        <a:lstStyle/>
        <a:p>
          <a:endParaRPr lang="en-US"/>
        </a:p>
      </dgm:t>
    </dgm:pt>
    <dgm:pt modelId="{E79F1142-4A48-4757-8041-46FA1842604D}">
      <dgm:prSet/>
      <dgm:spPr/>
      <dgm:t>
        <a:bodyPr/>
        <a:lstStyle/>
        <a:p>
          <a:pPr>
            <a:defRPr b="1"/>
          </a:pPr>
          <a:r>
            <a:rPr lang="de-DE"/>
            <a:t>Lesen: 69</a:t>
          </a:r>
          <a:endParaRPr lang="en-US"/>
        </a:p>
      </dgm:t>
    </dgm:pt>
    <dgm:pt modelId="{3B42946F-0A76-4E9C-AC19-EF71E84955DF}" type="parTrans" cxnId="{8EC17B4F-599C-4605-81D7-2DAD054340A9}">
      <dgm:prSet/>
      <dgm:spPr/>
      <dgm:t>
        <a:bodyPr/>
        <a:lstStyle/>
        <a:p>
          <a:endParaRPr lang="en-US"/>
        </a:p>
      </dgm:t>
    </dgm:pt>
    <dgm:pt modelId="{A8FD040A-017D-4101-ABB8-B04FAC3966D5}" type="sibTrans" cxnId="{8EC17B4F-599C-4605-81D7-2DAD054340A9}">
      <dgm:prSet/>
      <dgm:spPr/>
      <dgm:t>
        <a:bodyPr/>
        <a:lstStyle/>
        <a:p>
          <a:endParaRPr lang="en-US"/>
        </a:p>
      </dgm:t>
    </dgm:pt>
    <dgm:pt modelId="{D9325780-924D-9940-AA1F-68B2F6BFD0F9}" type="pres">
      <dgm:prSet presAssocID="{CD553B29-8C6F-439B-BAF1-5678A440B03C}" presName="linear" presStyleCnt="0">
        <dgm:presLayoutVars>
          <dgm:dir/>
          <dgm:animLvl val="lvl"/>
          <dgm:resizeHandles val="exact"/>
        </dgm:presLayoutVars>
      </dgm:prSet>
      <dgm:spPr/>
    </dgm:pt>
    <dgm:pt modelId="{26DF62D9-8DF2-D74C-AFDE-74A45278A582}" type="pres">
      <dgm:prSet presAssocID="{426490B2-652D-4BB2-AC1A-D53AB2894E42}" presName="parentLin" presStyleCnt="0"/>
      <dgm:spPr/>
    </dgm:pt>
    <dgm:pt modelId="{C39A42AB-B559-2645-8487-BB5466EB4089}" type="pres">
      <dgm:prSet presAssocID="{426490B2-652D-4BB2-AC1A-D53AB2894E42}" presName="parentLeftMargin" presStyleLbl="node1" presStyleIdx="0" presStyleCnt="4"/>
      <dgm:spPr/>
    </dgm:pt>
    <dgm:pt modelId="{3C22D0A1-8623-6E4D-B79E-80CE85001F55}" type="pres">
      <dgm:prSet presAssocID="{426490B2-652D-4BB2-AC1A-D53AB2894E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A3C30F-299B-F947-9763-69BB28E88132}" type="pres">
      <dgm:prSet presAssocID="{426490B2-652D-4BB2-AC1A-D53AB2894E42}" presName="negativeSpace" presStyleCnt="0"/>
      <dgm:spPr/>
    </dgm:pt>
    <dgm:pt modelId="{807EA070-1E5F-BF42-A607-69D9FFA2BC60}" type="pres">
      <dgm:prSet presAssocID="{426490B2-652D-4BB2-AC1A-D53AB2894E42}" presName="childText" presStyleLbl="conFgAcc1" presStyleIdx="0" presStyleCnt="4">
        <dgm:presLayoutVars>
          <dgm:bulletEnabled val="1"/>
        </dgm:presLayoutVars>
      </dgm:prSet>
      <dgm:spPr/>
    </dgm:pt>
    <dgm:pt modelId="{25471AB9-51F1-9E4D-8A0F-385FB4C5D67F}" type="pres">
      <dgm:prSet presAssocID="{2C03085A-F59F-42B5-812D-A89A39CD6F89}" presName="spaceBetweenRectangles" presStyleCnt="0"/>
      <dgm:spPr/>
    </dgm:pt>
    <dgm:pt modelId="{203D5E1D-81D0-C04E-8D4B-983F0DA8BDEC}" type="pres">
      <dgm:prSet presAssocID="{DDF89FC3-8B4B-452C-9481-11D726ED7EB4}" presName="parentLin" presStyleCnt="0"/>
      <dgm:spPr/>
    </dgm:pt>
    <dgm:pt modelId="{E385B4E6-61F5-974A-B974-C9AEE505A576}" type="pres">
      <dgm:prSet presAssocID="{DDF89FC3-8B4B-452C-9481-11D726ED7EB4}" presName="parentLeftMargin" presStyleLbl="node1" presStyleIdx="0" presStyleCnt="4"/>
      <dgm:spPr/>
    </dgm:pt>
    <dgm:pt modelId="{1833D325-2117-2F4E-9B3C-F90C93AB01E0}" type="pres">
      <dgm:prSet presAssocID="{DDF89FC3-8B4B-452C-9481-11D726ED7E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9C0C4C-FB6D-8C48-A9E6-5927ED76E29F}" type="pres">
      <dgm:prSet presAssocID="{DDF89FC3-8B4B-452C-9481-11D726ED7EB4}" presName="negativeSpace" presStyleCnt="0"/>
      <dgm:spPr/>
    </dgm:pt>
    <dgm:pt modelId="{0D80E98A-06A4-B340-8DDC-40CC58670DEB}" type="pres">
      <dgm:prSet presAssocID="{DDF89FC3-8B4B-452C-9481-11D726ED7EB4}" presName="childText" presStyleLbl="conFgAcc1" presStyleIdx="1" presStyleCnt="4">
        <dgm:presLayoutVars>
          <dgm:bulletEnabled val="1"/>
        </dgm:presLayoutVars>
      </dgm:prSet>
      <dgm:spPr/>
    </dgm:pt>
    <dgm:pt modelId="{685FA2B5-AA4A-3E45-8E5C-6410F4E8A10E}" type="pres">
      <dgm:prSet presAssocID="{FBC8F5EB-9B25-490B-9C03-A7ED08153095}" presName="spaceBetweenRectangles" presStyleCnt="0"/>
      <dgm:spPr/>
    </dgm:pt>
    <dgm:pt modelId="{A6777441-5596-5548-9B70-1BF5DCEB2286}" type="pres">
      <dgm:prSet presAssocID="{9A003505-3941-4F70-B3EE-A1F933EF2B5C}" presName="parentLin" presStyleCnt="0"/>
      <dgm:spPr/>
    </dgm:pt>
    <dgm:pt modelId="{2F8A4E84-6692-9E43-B0F9-80A857EDC0E6}" type="pres">
      <dgm:prSet presAssocID="{9A003505-3941-4F70-B3EE-A1F933EF2B5C}" presName="parentLeftMargin" presStyleLbl="node1" presStyleIdx="1" presStyleCnt="4"/>
      <dgm:spPr/>
    </dgm:pt>
    <dgm:pt modelId="{6CA97681-DB6C-674D-B76D-0CC01BD0B532}" type="pres">
      <dgm:prSet presAssocID="{9A003505-3941-4F70-B3EE-A1F933EF2B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767107-4F08-A94B-8035-7FF1EB41D102}" type="pres">
      <dgm:prSet presAssocID="{9A003505-3941-4F70-B3EE-A1F933EF2B5C}" presName="negativeSpace" presStyleCnt="0"/>
      <dgm:spPr/>
    </dgm:pt>
    <dgm:pt modelId="{A4D1EC44-5EE3-DF4C-BB6D-700162A8C7BF}" type="pres">
      <dgm:prSet presAssocID="{9A003505-3941-4F70-B3EE-A1F933EF2B5C}" presName="childText" presStyleLbl="conFgAcc1" presStyleIdx="2" presStyleCnt="4">
        <dgm:presLayoutVars>
          <dgm:bulletEnabled val="1"/>
        </dgm:presLayoutVars>
      </dgm:prSet>
      <dgm:spPr/>
    </dgm:pt>
    <dgm:pt modelId="{905662D2-0E34-5E41-A25C-1562D4B47830}" type="pres">
      <dgm:prSet presAssocID="{8D756DE0-1A6F-4CA3-8BE9-CCA1FADA10D8}" presName="spaceBetweenRectangles" presStyleCnt="0"/>
      <dgm:spPr/>
    </dgm:pt>
    <dgm:pt modelId="{041E2E8C-57C8-594F-ACD2-148BC4130910}" type="pres">
      <dgm:prSet presAssocID="{E79F1142-4A48-4757-8041-46FA1842604D}" presName="parentLin" presStyleCnt="0"/>
      <dgm:spPr/>
    </dgm:pt>
    <dgm:pt modelId="{904B1715-6A3D-794A-A630-B8297EBC43D9}" type="pres">
      <dgm:prSet presAssocID="{E79F1142-4A48-4757-8041-46FA1842604D}" presName="parentLeftMargin" presStyleLbl="node1" presStyleIdx="2" presStyleCnt="4"/>
      <dgm:spPr/>
    </dgm:pt>
    <dgm:pt modelId="{38E9EC8B-F8A9-904E-AAB6-3AABA58ADC6F}" type="pres">
      <dgm:prSet presAssocID="{E79F1142-4A48-4757-8041-46FA1842604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9E0D7B7-9DFF-534F-A1EC-FAE542518970}" type="pres">
      <dgm:prSet presAssocID="{E79F1142-4A48-4757-8041-46FA1842604D}" presName="negativeSpace" presStyleCnt="0"/>
      <dgm:spPr/>
    </dgm:pt>
    <dgm:pt modelId="{E998E974-E8C1-514D-9AB7-EF74FCD0AE85}" type="pres">
      <dgm:prSet presAssocID="{E79F1142-4A48-4757-8041-46FA1842604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100D71B-CB16-5146-912E-A9AE06A8FC9E}" type="presOf" srcId="{426490B2-652D-4BB2-AC1A-D53AB2894E42}" destId="{C39A42AB-B559-2645-8487-BB5466EB4089}" srcOrd="0" destOrd="0" presId="urn:microsoft.com/office/officeart/2005/8/layout/list1"/>
    <dgm:cxn modelId="{8EC17B4F-599C-4605-81D7-2DAD054340A9}" srcId="{CD553B29-8C6F-439B-BAF1-5678A440B03C}" destId="{E79F1142-4A48-4757-8041-46FA1842604D}" srcOrd="3" destOrd="0" parTransId="{3B42946F-0A76-4E9C-AC19-EF71E84955DF}" sibTransId="{A8FD040A-017D-4101-ABB8-B04FAC3966D5}"/>
    <dgm:cxn modelId="{F44FE05F-B986-4C6D-8910-D0E84928E9A4}" srcId="{CD553B29-8C6F-439B-BAF1-5678A440B03C}" destId="{426490B2-652D-4BB2-AC1A-D53AB2894E42}" srcOrd="0" destOrd="0" parTransId="{BED5AA19-58A5-4ADB-9949-DF37ED49D032}" sibTransId="{2C03085A-F59F-42B5-812D-A89A39CD6F89}"/>
    <dgm:cxn modelId="{E4213F67-42B2-174D-9577-15B8A5449FED}" type="presOf" srcId="{E79F1142-4A48-4757-8041-46FA1842604D}" destId="{38E9EC8B-F8A9-904E-AAB6-3AABA58ADC6F}" srcOrd="1" destOrd="0" presId="urn:microsoft.com/office/officeart/2005/8/layout/list1"/>
    <dgm:cxn modelId="{9D9D5E71-6A41-C341-8952-421C3CA3F680}" type="presOf" srcId="{9A003505-3941-4F70-B3EE-A1F933EF2B5C}" destId="{2F8A4E84-6692-9E43-B0F9-80A857EDC0E6}" srcOrd="0" destOrd="0" presId="urn:microsoft.com/office/officeart/2005/8/layout/list1"/>
    <dgm:cxn modelId="{C8C59873-9927-3341-8B9E-9D863706AE80}" type="presOf" srcId="{DDF89FC3-8B4B-452C-9481-11D726ED7EB4}" destId="{E385B4E6-61F5-974A-B974-C9AEE505A576}" srcOrd="0" destOrd="0" presId="urn:microsoft.com/office/officeart/2005/8/layout/list1"/>
    <dgm:cxn modelId="{62E4B07D-9A5B-1E4B-B61C-48E421422C38}" type="presOf" srcId="{DDF89FC3-8B4B-452C-9481-11D726ED7EB4}" destId="{1833D325-2117-2F4E-9B3C-F90C93AB01E0}" srcOrd="1" destOrd="0" presId="urn:microsoft.com/office/officeart/2005/8/layout/list1"/>
    <dgm:cxn modelId="{73654588-B514-4F14-B679-69BFE97B5225}" srcId="{426490B2-652D-4BB2-AC1A-D53AB2894E42}" destId="{E26E1E24-B4F0-46A9-AF8F-813248F290AE}" srcOrd="0" destOrd="0" parTransId="{204F946A-1932-4A60-92C6-498772240726}" sibTransId="{2561B6AA-2A01-4D34-84E0-753CA512A845}"/>
    <dgm:cxn modelId="{5BD7E392-6546-A244-8400-20A52D0BC4D6}" type="presOf" srcId="{E26E1E24-B4F0-46A9-AF8F-813248F290AE}" destId="{807EA070-1E5F-BF42-A607-69D9FFA2BC60}" srcOrd="0" destOrd="0" presId="urn:microsoft.com/office/officeart/2005/8/layout/list1"/>
    <dgm:cxn modelId="{E9B8F99C-94F0-3446-808D-8B866FE842A5}" type="presOf" srcId="{E79F1142-4A48-4757-8041-46FA1842604D}" destId="{904B1715-6A3D-794A-A630-B8297EBC43D9}" srcOrd="0" destOrd="0" presId="urn:microsoft.com/office/officeart/2005/8/layout/list1"/>
    <dgm:cxn modelId="{87B2DBA1-127F-4553-857E-A7C7B67C92E8}" srcId="{CD553B29-8C6F-439B-BAF1-5678A440B03C}" destId="{DDF89FC3-8B4B-452C-9481-11D726ED7EB4}" srcOrd="1" destOrd="0" parTransId="{D9128BA4-52AA-4A8E-BCB4-EC185BD0CF13}" sibTransId="{FBC8F5EB-9B25-490B-9C03-A7ED08153095}"/>
    <dgm:cxn modelId="{B24CACAA-51CC-1348-BEB2-7564A392D778}" type="presOf" srcId="{CD553B29-8C6F-439B-BAF1-5678A440B03C}" destId="{D9325780-924D-9940-AA1F-68B2F6BFD0F9}" srcOrd="0" destOrd="0" presId="urn:microsoft.com/office/officeart/2005/8/layout/list1"/>
    <dgm:cxn modelId="{976F2BB6-7E36-4EEC-A259-3643FF2BC2A0}" srcId="{CD553B29-8C6F-439B-BAF1-5678A440B03C}" destId="{9A003505-3941-4F70-B3EE-A1F933EF2B5C}" srcOrd="2" destOrd="0" parTransId="{8650D56D-F80A-43ED-BE6F-3CE7E26F0E05}" sibTransId="{8D756DE0-1A6F-4CA3-8BE9-CCA1FADA10D8}"/>
    <dgm:cxn modelId="{8AA6E9EB-D649-8D43-AFB5-A6849259B2B4}" type="presOf" srcId="{9A003505-3941-4F70-B3EE-A1F933EF2B5C}" destId="{6CA97681-DB6C-674D-B76D-0CC01BD0B532}" srcOrd="1" destOrd="0" presId="urn:microsoft.com/office/officeart/2005/8/layout/list1"/>
    <dgm:cxn modelId="{56B3C5F2-49AB-7647-A9AD-621ADBE5AC91}" type="presOf" srcId="{426490B2-652D-4BB2-AC1A-D53AB2894E42}" destId="{3C22D0A1-8623-6E4D-B79E-80CE85001F55}" srcOrd="1" destOrd="0" presId="urn:microsoft.com/office/officeart/2005/8/layout/list1"/>
    <dgm:cxn modelId="{E13FFFB3-B475-B444-836C-1A14B6CB6993}" type="presParOf" srcId="{D9325780-924D-9940-AA1F-68B2F6BFD0F9}" destId="{26DF62D9-8DF2-D74C-AFDE-74A45278A582}" srcOrd="0" destOrd="0" presId="urn:microsoft.com/office/officeart/2005/8/layout/list1"/>
    <dgm:cxn modelId="{4FDD7BFD-4DBF-2D4A-B1F6-76DE4BD89658}" type="presParOf" srcId="{26DF62D9-8DF2-D74C-AFDE-74A45278A582}" destId="{C39A42AB-B559-2645-8487-BB5466EB4089}" srcOrd="0" destOrd="0" presId="urn:microsoft.com/office/officeart/2005/8/layout/list1"/>
    <dgm:cxn modelId="{87E98F78-EE7D-C046-A7FC-2FB8B983999C}" type="presParOf" srcId="{26DF62D9-8DF2-D74C-AFDE-74A45278A582}" destId="{3C22D0A1-8623-6E4D-B79E-80CE85001F55}" srcOrd="1" destOrd="0" presId="urn:microsoft.com/office/officeart/2005/8/layout/list1"/>
    <dgm:cxn modelId="{21F47A86-3C50-244D-AD3B-9ECC076B8791}" type="presParOf" srcId="{D9325780-924D-9940-AA1F-68B2F6BFD0F9}" destId="{0DA3C30F-299B-F947-9763-69BB28E88132}" srcOrd="1" destOrd="0" presId="urn:microsoft.com/office/officeart/2005/8/layout/list1"/>
    <dgm:cxn modelId="{B24605D7-B211-DE49-A11D-0E52AB395F0B}" type="presParOf" srcId="{D9325780-924D-9940-AA1F-68B2F6BFD0F9}" destId="{807EA070-1E5F-BF42-A607-69D9FFA2BC60}" srcOrd="2" destOrd="0" presId="urn:microsoft.com/office/officeart/2005/8/layout/list1"/>
    <dgm:cxn modelId="{C5BDE054-3397-BE46-B097-F34A9B3D6CBD}" type="presParOf" srcId="{D9325780-924D-9940-AA1F-68B2F6BFD0F9}" destId="{25471AB9-51F1-9E4D-8A0F-385FB4C5D67F}" srcOrd="3" destOrd="0" presId="urn:microsoft.com/office/officeart/2005/8/layout/list1"/>
    <dgm:cxn modelId="{188F67EB-93A9-3443-805E-C5039AEE40DA}" type="presParOf" srcId="{D9325780-924D-9940-AA1F-68B2F6BFD0F9}" destId="{203D5E1D-81D0-C04E-8D4B-983F0DA8BDEC}" srcOrd="4" destOrd="0" presId="urn:microsoft.com/office/officeart/2005/8/layout/list1"/>
    <dgm:cxn modelId="{D102F502-80EC-B842-BF11-B460A22A74BF}" type="presParOf" srcId="{203D5E1D-81D0-C04E-8D4B-983F0DA8BDEC}" destId="{E385B4E6-61F5-974A-B974-C9AEE505A576}" srcOrd="0" destOrd="0" presId="urn:microsoft.com/office/officeart/2005/8/layout/list1"/>
    <dgm:cxn modelId="{AE91D71C-5B0B-F24D-BF52-2B078E415F3E}" type="presParOf" srcId="{203D5E1D-81D0-C04E-8D4B-983F0DA8BDEC}" destId="{1833D325-2117-2F4E-9B3C-F90C93AB01E0}" srcOrd="1" destOrd="0" presId="urn:microsoft.com/office/officeart/2005/8/layout/list1"/>
    <dgm:cxn modelId="{2E075BFA-E179-6B48-8ACD-7F4020B5E6A9}" type="presParOf" srcId="{D9325780-924D-9940-AA1F-68B2F6BFD0F9}" destId="{D19C0C4C-FB6D-8C48-A9E6-5927ED76E29F}" srcOrd="5" destOrd="0" presId="urn:microsoft.com/office/officeart/2005/8/layout/list1"/>
    <dgm:cxn modelId="{D8B1CFB4-3930-F84F-8393-A1837600950C}" type="presParOf" srcId="{D9325780-924D-9940-AA1F-68B2F6BFD0F9}" destId="{0D80E98A-06A4-B340-8DDC-40CC58670DEB}" srcOrd="6" destOrd="0" presId="urn:microsoft.com/office/officeart/2005/8/layout/list1"/>
    <dgm:cxn modelId="{954B26F8-CF62-A642-89CF-9463451CDAD3}" type="presParOf" srcId="{D9325780-924D-9940-AA1F-68B2F6BFD0F9}" destId="{685FA2B5-AA4A-3E45-8E5C-6410F4E8A10E}" srcOrd="7" destOrd="0" presId="urn:microsoft.com/office/officeart/2005/8/layout/list1"/>
    <dgm:cxn modelId="{C2DCEE40-C51E-9B44-89EE-EC8BB314AADD}" type="presParOf" srcId="{D9325780-924D-9940-AA1F-68B2F6BFD0F9}" destId="{A6777441-5596-5548-9B70-1BF5DCEB2286}" srcOrd="8" destOrd="0" presId="urn:microsoft.com/office/officeart/2005/8/layout/list1"/>
    <dgm:cxn modelId="{3800B2B6-E2F0-884F-A7A1-F0A0FDAA6858}" type="presParOf" srcId="{A6777441-5596-5548-9B70-1BF5DCEB2286}" destId="{2F8A4E84-6692-9E43-B0F9-80A857EDC0E6}" srcOrd="0" destOrd="0" presId="urn:microsoft.com/office/officeart/2005/8/layout/list1"/>
    <dgm:cxn modelId="{2DFFBCDA-E35E-C542-B3C5-F1FEA7225077}" type="presParOf" srcId="{A6777441-5596-5548-9B70-1BF5DCEB2286}" destId="{6CA97681-DB6C-674D-B76D-0CC01BD0B532}" srcOrd="1" destOrd="0" presId="urn:microsoft.com/office/officeart/2005/8/layout/list1"/>
    <dgm:cxn modelId="{6A357A99-A1C4-B148-A3DE-A7E68DEE801D}" type="presParOf" srcId="{D9325780-924D-9940-AA1F-68B2F6BFD0F9}" destId="{1B767107-4F08-A94B-8035-7FF1EB41D102}" srcOrd="9" destOrd="0" presId="urn:microsoft.com/office/officeart/2005/8/layout/list1"/>
    <dgm:cxn modelId="{CD987083-DBE3-9248-B826-6AE90195DFF5}" type="presParOf" srcId="{D9325780-924D-9940-AA1F-68B2F6BFD0F9}" destId="{A4D1EC44-5EE3-DF4C-BB6D-700162A8C7BF}" srcOrd="10" destOrd="0" presId="urn:microsoft.com/office/officeart/2005/8/layout/list1"/>
    <dgm:cxn modelId="{C1857ADB-55D7-EB49-B6EA-02835318AA1F}" type="presParOf" srcId="{D9325780-924D-9940-AA1F-68B2F6BFD0F9}" destId="{905662D2-0E34-5E41-A25C-1562D4B47830}" srcOrd="11" destOrd="0" presId="urn:microsoft.com/office/officeart/2005/8/layout/list1"/>
    <dgm:cxn modelId="{A519E900-A833-AC45-B2E1-AFB59399F516}" type="presParOf" srcId="{D9325780-924D-9940-AA1F-68B2F6BFD0F9}" destId="{041E2E8C-57C8-594F-ACD2-148BC4130910}" srcOrd="12" destOrd="0" presId="urn:microsoft.com/office/officeart/2005/8/layout/list1"/>
    <dgm:cxn modelId="{FA5E9701-2D16-5F44-A3FC-6962921689CE}" type="presParOf" srcId="{041E2E8C-57C8-594F-ACD2-148BC4130910}" destId="{904B1715-6A3D-794A-A630-B8297EBC43D9}" srcOrd="0" destOrd="0" presId="urn:microsoft.com/office/officeart/2005/8/layout/list1"/>
    <dgm:cxn modelId="{AEF488C9-721F-714F-BB13-EF2C76430AE9}" type="presParOf" srcId="{041E2E8C-57C8-594F-ACD2-148BC4130910}" destId="{38E9EC8B-F8A9-904E-AAB6-3AABA58ADC6F}" srcOrd="1" destOrd="0" presId="urn:microsoft.com/office/officeart/2005/8/layout/list1"/>
    <dgm:cxn modelId="{E861DA00-7764-F648-9890-396191B97159}" type="presParOf" srcId="{D9325780-924D-9940-AA1F-68B2F6BFD0F9}" destId="{F9E0D7B7-9DFF-534F-A1EC-FAE542518970}" srcOrd="13" destOrd="0" presId="urn:microsoft.com/office/officeart/2005/8/layout/list1"/>
    <dgm:cxn modelId="{3162A5B5-4B3C-AD42-A8E4-90BE026A30F2}" type="presParOf" srcId="{D9325780-924D-9940-AA1F-68B2F6BFD0F9}" destId="{E998E974-E8C1-514D-9AB7-EF74FCD0AE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43692-FEE0-4B72-926A-385E6CB2F6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102E4-A816-483B-A134-47EA38A6FA69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Video, Bewegtbild:	Emotion – Szenen (Authentizität !)</a:t>
          </a:r>
          <a:endParaRPr lang="en-US"/>
        </a:p>
      </dgm:t>
    </dgm:pt>
    <dgm:pt modelId="{47C97EAA-DD5E-4CFE-8983-97D00104CD67}" type="parTrans" cxnId="{BA1D0D01-8BE6-4455-9AAF-95664D9C8B11}">
      <dgm:prSet/>
      <dgm:spPr/>
      <dgm:t>
        <a:bodyPr/>
        <a:lstStyle/>
        <a:p>
          <a:endParaRPr lang="en-US"/>
        </a:p>
      </dgm:t>
    </dgm:pt>
    <dgm:pt modelId="{EBEC7BF3-9810-463B-8AB5-F8C899B0A2A2}" type="sibTrans" cxnId="{BA1D0D01-8BE6-4455-9AAF-95664D9C8B11}">
      <dgm:prSet/>
      <dgm:spPr/>
      <dgm:t>
        <a:bodyPr/>
        <a:lstStyle/>
        <a:p>
          <a:endParaRPr lang="en-US"/>
        </a:p>
      </dgm:t>
    </dgm:pt>
    <dgm:pt modelId="{E82428F3-9270-468A-894C-E408C8E2204B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Social Media:		Kommunikation – Meinung (dialogisch !)</a:t>
          </a:r>
          <a:endParaRPr lang="en-US"/>
        </a:p>
      </dgm:t>
    </dgm:pt>
    <dgm:pt modelId="{7C0CBFE4-222F-418A-B808-D0B6C6FCEEA3}" type="parTrans" cxnId="{A5B1BB5C-EA6B-4A55-9334-7DE8451AE1F0}">
      <dgm:prSet/>
      <dgm:spPr/>
      <dgm:t>
        <a:bodyPr/>
        <a:lstStyle/>
        <a:p>
          <a:endParaRPr lang="en-US"/>
        </a:p>
      </dgm:t>
    </dgm:pt>
    <dgm:pt modelId="{ACB64AE2-66F8-4FF3-B67A-99B39550F3BD}" type="sibTrans" cxnId="{A5B1BB5C-EA6B-4A55-9334-7DE8451AE1F0}">
      <dgm:prSet/>
      <dgm:spPr/>
      <dgm:t>
        <a:bodyPr/>
        <a:lstStyle/>
        <a:p>
          <a:endParaRPr lang="en-US"/>
        </a:p>
      </dgm:t>
    </dgm:pt>
    <dgm:pt modelId="{EFDCF524-62A1-4CAC-8B1B-59EB1B6E01D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Print:			Information – Service (Richtigkeit !)</a:t>
          </a:r>
          <a:endParaRPr lang="en-US"/>
        </a:p>
      </dgm:t>
    </dgm:pt>
    <dgm:pt modelId="{46275594-278F-4FCD-A540-240CC09C6C11}" type="parTrans" cxnId="{D901973E-3F5D-4885-B2F8-F0BFA74265DF}">
      <dgm:prSet/>
      <dgm:spPr/>
      <dgm:t>
        <a:bodyPr/>
        <a:lstStyle/>
        <a:p>
          <a:endParaRPr lang="en-US"/>
        </a:p>
      </dgm:t>
    </dgm:pt>
    <dgm:pt modelId="{55A291F5-E2F2-493B-B18F-8BCDF699B39C}" type="sibTrans" cxnId="{D901973E-3F5D-4885-B2F8-F0BFA74265DF}">
      <dgm:prSet/>
      <dgm:spPr/>
      <dgm:t>
        <a:bodyPr/>
        <a:lstStyle/>
        <a:p>
          <a:endParaRPr lang="en-US"/>
        </a:p>
      </dgm:t>
    </dgm:pt>
    <dgm:pt modelId="{969508BA-971A-41CF-A460-4B82DC634761}" type="pres">
      <dgm:prSet presAssocID="{5CC43692-FEE0-4B72-926A-385E6CB2F694}" presName="root" presStyleCnt="0">
        <dgm:presLayoutVars>
          <dgm:dir/>
          <dgm:resizeHandles val="exact"/>
        </dgm:presLayoutVars>
      </dgm:prSet>
      <dgm:spPr/>
    </dgm:pt>
    <dgm:pt modelId="{CCD65DA1-3FCD-4A7F-A695-FC77DA635C0C}" type="pres">
      <dgm:prSet presAssocID="{183102E4-A816-483B-A134-47EA38A6FA69}" presName="compNode" presStyleCnt="0"/>
      <dgm:spPr/>
    </dgm:pt>
    <dgm:pt modelId="{29DDF174-C37D-4751-B301-82411656BB8C}" type="pres">
      <dgm:prSet presAssocID="{183102E4-A816-483B-A134-47EA38A6FA69}" presName="bgRect" presStyleLbl="bgShp" presStyleIdx="0" presStyleCnt="3"/>
      <dgm:spPr/>
    </dgm:pt>
    <dgm:pt modelId="{6BED525B-C728-4F26-89C6-9B4650A9F55B}" type="pres">
      <dgm:prSet presAssocID="{183102E4-A816-483B-A134-47EA38A6FA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B27301B1-199A-46F3-AFFC-4579958D0CE9}" type="pres">
      <dgm:prSet presAssocID="{183102E4-A816-483B-A134-47EA38A6FA69}" presName="spaceRect" presStyleCnt="0"/>
      <dgm:spPr/>
    </dgm:pt>
    <dgm:pt modelId="{D5EEE208-0CD4-4DF4-9014-3531C5959FE3}" type="pres">
      <dgm:prSet presAssocID="{183102E4-A816-483B-A134-47EA38A6FA69}" presName="parTx" presStyleLbl="revTx" presStyleIdx="0" presStyleCnt="3">
        <dgm:presLayoutVars>
          <dgm:chMax val="0"/>
          <dgm:chPref val="0"/>
        </dgm:presLayoutVars>
      </dgm:prSet>
      <dgm:spPr/>
    </dgm:pt>
    <dgm:pt modelId="{C4C0F2A3-7BA6-4355-9FBC-F6929BCF1E7E}" type="pres">
      <dgm:prSet presAssocID="{EBEC7BF3-9810-463B-8AB5-F8C899B0A2A2}" presName="sibTrans" presStyleCnt="0"/>
      <dgm:spPr/>
    </dgm:pt>
    <dgm:pt modelId="{04A08359-E5A1-4BAD-9138-A326C420FFA6}" type="pres">
      <dgm:prSet presAssocID="{E82428F3-9270-468A-894C-E408C8E2204B}" presName="compNode" presStyleCnt="0"/>
      <dgm:spPr/>
    </dgm:pt>
    <dgm:pt modelId="{544E1F66-44F4-49D1-BAB1-733AD65FCF52}" type="pres">
      <dgm:prSet presAssocID="{E82428F3-9270-468A-894C-E408C8E2204B}" presName="bgRect" presStyleLbl="bgShp" presStyleIdx="1" presStyleCnt="3"/>
      <dgm:spPr/>
    </dgm:pt>
    <dgm:pt modelId="{7B5F3601-BBCA-4869-BB5B-CE45E4EB18D7}" type="pres">
      <dgm:prSet presAssocID="{E82428F3-9270-468A-894C-E408C8E220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4BACB50-E54E-4403-B5E3-A9F2718153E9}" type="pres">
      <dgm:prSet presAssocID="{E82428F3-9270-468A-894C-E408C8E2204B}" presName="spaceRect" presStyleCnt="0"/>
      <dgm:spPr/>
    </dgm:pt>
    <dgm:pt modelId="{D013B49C-D748-4095-AEA2-891CC1BF9C1F}" type="pres">
      <dgm:prSet presAssocID="{E82428F3-9270-468A-894C-E408C8E2204B}" presName="parTx" presStyleLbl="revTx" presStyleIdx="1" presStyleCnt="3">
        <dgm:presLayoutVars>
          <dgm:chMax val="0"/>
          <dgm:chPref val="0"/>
        </dgm:presLayoutVars>
      </dgm:prSet>
      <dgm:spPr/>
    </dgm:pt>
    <dgm:pt modelId="{C6C38A36-0FA5-4C10-86D0-65D9747EE080}" type="pres">
      <dgm:prSet presAssocID="{ACB64AE2-66F8-4FF3-B67A-99B39550F3BD}" presName="sibTrans" presStyleCnt="0"/>
      <dgm:spPr/>
    </dgm:pt>
    <dgm:pt modelId="{2016DFB0-F9E3-45E9-92C9-20FF63498D5B}" type="pres">
      <dgm:prSet presAssocID="{EFDCF524-62A1-4CAC-8B1B-59EB1B6E01DE}" presName="compNode" presStyleCnt="0"/>
      <dgm:spPr/>
    </dgm:pt>
    <dgm:pt modelId="{2B290541-3A25-4B39-915D-E9D87CA8A7E4}" type="pres">
      <dgm:prSet presAssocID="{EFDCF524-62A1-4CAC-8B1B-59EB1B6E01DE}" presName="bgRect" presStyleLbl="bgShp" presStyleIdx="2" presStyleCnt="3"/>
      <dgm:spPr/>
    </dgm:pt>
    <dgm:pt modelId="{925DEA0B-2BAF-4C90-B3B0-8C3F4F90F0E8}" type="pres">
      <dgm:prSet presAssocID="{EFDCF524-62A1-4CAC-8B1B-59EB1B6E01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eitung"/>
        </a:ext>
      </dgm:extLst>
    </dgm:pt>
    <dgm:pt modelId="{1A5B56A9-E5BE-485B-909D-B8B64DE149CD}" type="pres">
      <dgm:prSet presAssocID="{EFDCF524-62A1-4CAC-8B1B-59EB1B6E01DE}" presName="spaceRect" presStyleCnt="0"/>
      <dgm:spPr/>
    </dgm:pt>
    <dgm:pt modelId="{A066C20E-1A78-4501-91C5-3F68FF75DEE5}" type="pres">
      <dgm:prSet presAssocID="{EFDCF524-62A1-4CAC-8B1B-59EB1B6E01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1D0D01-8BE6-4455-9AAF-95664D9C8B11}" srcId="{5CC43692-FEE0-4B72-926A-385E6CB2F694}" destId="{183102E4-A816-483B-A134-47EA38A6FA69}" srcOrd="0" destOrd="0" parTransId="{47C97EAA-DD5E-4CFE-8983-97D00104CD67}" sibTransId="{EBEC7BF3-9810-463B-8AB5-F8C899B0A2A2}"/>
    <dgm:cxn modelId="{D901973E-3F5D-4885-B2F8-F0BFA74265DF}" srcId="{5CC43692-FEE0-4B72-926A-385E6CB2F694}" destId="{EFDCF524-62A1-4CAC-8B1B-59EB1B6E01DE}" srcOrd="2" destOrd="0" parTransId="{46275594-278F-4FCD-A540-240CC09C6C11}" sibTransId="{55A291F5-E2F2-493B-B18F-8BCDF699B39C}"/>
    <dgm:cxn modelId="{A5B1BB5C-EA6B-4A55-9334-7DE8451AE1F0}" srcId="{5CC43692-FEE0-4B72-926A-385E6CB2F694}" destId="{E82428F3-9270-468A-894C-E408C8E2204B}" srcOrd="1" destOrd="0" parTransId="{7C0CBFE4-222F-418A-B808-D0B6C6FCEEA3}" sibTransId="{ACB64AE2-66F8-4FF3-B67A-99B39550F3BD}"/>
    <dgm:cxn modelId="{0FA794A0-E363-4943-949A-DEAEC7EC73AC}" type="presOf" srcId="{5CC43692-FEE0-4B72-926A-385E6CB2F694}" destId="{969508BA-971A-41CF-A460-4B82DC634761}" srcOrd="0" destOrd="0" presId="urn:microsoft.com/office/officeart/2018/2/layout/IconVerticalSolidList"/>
    <dgm:cxn modelId="{454B81A3-BC01-4308-BB40-1195C22693AD}" type="presOf" srcId="{183102E4-A816-483B-A134-47EA38A6FA69}" destId="{D5EEE208-0CD4-4DF4-9014-3531C5959FE3}" srcOrd="0" destOrd="0" presId="urn:microsoft.com/office/officeart/2018/2/layout/IconVerticalSolidList"/>
    <dgm:cxn modelId="{767A0CAB-7F76-4285-858E-C37F61A640A1}" type="presOf" srcId="{E82428F3-9270-468A-894C-E408C8E2204B}" destId="{D013B49C-D748-4095-AEA2-891CC1BF9C1F}" srcOrd="0" destOrd="0" presId="urn:microsoft.com/office/officeart/2018/2/layout/IconVerticalSolidList"/>
    <dgm:cxn modelId="{AF832BC3-D390-452B-BFC2-CF20BDC0985C}" type="presOf" srcId="{EFDCF524-62A1-4CAC-8B1B-59EB1B6E01DE}" destId="{A066C20E-1A78-4501-91C5-3F68FF75DEE5}" srcOrd="0" destOrd="0" presId="urn:microsoft.com/office/officeart/2018/2/layout/IconVerticalSolidList"/>
    <dgm:cxn modelId="{3F2F1849-3A45-4E02-8B25-D1B2B79A7457}" type="presParOf" srcId="{969508BA-971A-41CF-A460-4B82DC634761}" destId="{CCD65DA1-3FCD-4A7F-A695-FC77DA635C0C}" srcOrd="0" destOrd="0" presId="urn:microsoft.com/office/officeart/2018/2/layout/IconVerticalSolidList"/>
    <dgm:cxn modelId="{B1B7F321-53BF-48ED-9961-435C185646C6}" type="presParOf" srcId="{CCD65DA1-3FCD-4A7F-A695-FC77DA635C0C}" destId="{29DDF174-C37D-4751-B301-82411656BB8C}" srcOrd="0" destOrd="0" presId="urn:microsoft.com/office/officeart/2018/2/layout/IconVerticalSolidList"/>
    <dgm:cxn modelId="{AA26429C-5190-4338-A61A-03031670FA52}" type="presParOf" srcId="{CCD65DA1-3FCD-4A7F-A695-FC77DA635C0C}" destId="{6BED525B-C728-4F26-89C6-9B4650A9F55B}" srcOrd="1" destOrd="0" presId="urn:microsoft.com/office/officeart/2018/2/layout/IconVerticalSolidList"/>
    <dgm:cxn modelId="{86007510-232B-48DA-AA46-AC7D6B41EE55}" type="presParOf" srcId="{CCD65DA1-3FCD-4A7F-A695-FC77DA635C0C}" destId="{B27301B1-199A-46F3-AFFC-4579958D0CE9}" srcOrd="2" destOrd="0" presId="urn:microsoft.com/office/officeart/2018/2/layout/IconVerticalSolidList"/>
    <dgm:cxn modelId="{F5D8FCD4-92BA-47A0-8E3B-E5114A4BF303}" type="presParOf" srcId="{CCD65DA1-3FCD-4A7F-A695-FC77DA635C0C}" destId="{D5EEE208-0CD4-4DF4-9014-3531C5959FE3}" srcOrd="3" destOrd="0" presId="urn:microsoft.com/office/officeart/2018/2/layout/IconVerticalSolidList"/>
    <dgm:cxn modelId="{B7435E8B-3B3F-49F1-BD56-3C07C646A54F}" type="presParOf" srcId="{969508BA-971A-41CF-A460-4B82DC634761}" destId="{C4C0F2A3-7BA6-4355-9FBC-F6929BCF1E7E}" srcOrd="1" destOrd="0" presId="urn:microsoft.com/office/officeart/2018/2/layout/IconVerticalSolidList"/>
    <dgm:cxn modelId="{851E5D77-736F-4BCD-852B-0C5F9F1BDAAB}" type="presParOf" srcId="{969508BA-971A-41CF-A460-4B82DC634761}" destId="{04A08359-E5A1-4BAD-9138-A326C420FFA6}" srcOrd="2" destOrd="0" presId="urn:microsoft.com/office/officeart/2018/2/layout/IconVerticalSolidList"/>
    <dgm:cxn modelId="{1016C533-1725-4A94-9047-A0DA86A3FD7C}" type="presParOf" srcId="{04A08359-E5A1-4BAD-9138-A326C420FFA6}" destId="{544E1F66-44F4-49D1-BAB1-733AD65FCF52}" srcOrd="0" destOrd="0" presId="urn:microsoft.com/office/officeart/2018/2/layout/IconVerticalSolidList"/>
    <dgm:cxn modelId="{E9DB6AD6-1616-4096-9BCC-477952F2A9B3}" type="presParOf" srcId="{04A08359-E5A1-4BAD-9138-A326C420FFA6}" destId="{7B5F3601-BBCA-4869-BB5B-CE45E4EB18D7}" srcOrd="1" destOrd="0" presId="urn:microsoft.com/office/officeart/2018/2/layout/IconVerticalSolidList"/>
    <dgm:cxn modelId="{3120CFA9-6B0E-49D9-AAD9-64442A233BAF}" type="presParOf" srcId="{04A08359-E5A1-4BAD-9138-A326C420FFA6}" destId="{24BACB50-E54E-4403-B5E3-A9F2718153E9}" srcOrd="2" destOrd="0" presId="urn:microsoft.com/office/officeart/2018/2/layout/IconVerticalSolidList"/>
    <dgm:cxn modelId="{189007A4-9AAB-408A-9566-DAA371BEDC1E}" type="presParOf" srcId="{04A08359-E5A1-4BAD-9138-A326C420FFA6}" destId="{D013B49C-D748-4095-AEA2-891CC1BF9C1F}" srcOrd="3" destOrd="0" presId="urn:microsoft.com/office/officeart/2018/2/layout/IconVerticalSolidList"/>
    <dgm:cxn modelId="{7B1FA466-C53B-4C1F-A281-3520FD315A80}" type="presParOf" srcId="{969508BA-971A-41CF-A460-4B82DC634761}" destId="{C6C38A36-0FA5-4C10-86D0-65D9747EE080}" srcOrd="3" destOrd="0" presId="urn:microsoft.com/office/officeart/2018/2/layout/IconVerticalSolidList"/>
    <dgm:cxn modelId="{EFB64EBD-08F2-412F-8F42-36F025662CF4}" type="presParOf" srcId="{969508BA-971A-41CF-A460-4B82DC634761}" destId="{2016DFB0-F9E3-45E9-92C9-20FF63498D5B}" srcOrd="4" destOrd="0" presId="urn:microsoft.com/office/officeart/2018/2/layout/IconVerticalSolidList"/>
    <dgm:cxn modelId="{2C2D2C96-1E0C-4786-BF32-DFF7C6BCEF08}" type="presParOf" srcId="{2016DFB0-F9E3-45E9-92C9-20FF63498D5B}" destId="{2B290541-3A25-4B39-915D-E9D87CA8A7E4}" srcOrd="0" destOrd="0" presId="urn:microsoft.com/office/officeart/2018/2/layout/IconVerticalSolidList"/>
    <dgm:cxn modelId="{2AEBCB62-6432-43DC-9CFC-1326DD2E6C98}" type="presParOf" srcId="{2016DFB0-F9E3-45E9-92C9-20FF63498D5B}" destId="{925DEA0B-2BAF-4C90-B3B0-8C3F4F90F0E8}" srcOrd="1" destOrd="0" presId="urn:microsoft.com/office/officeart/2018/2/layout/IconVerticalSolidList"/>
    <dgm:cxn modelId="{5816E92B-4BA6-4854-94E8-A8D8CBF6B419}" type="presParOf" srcId="{2016DFB0-F9E3-45E9-92C9-20FF63498D5B}" destId="{1A5B56A9-E5BE-485B-909D-B8B64DE149CD}" srcOrd="2" destOrd="0" presId="urn:microsoft.com/office/officeart/2018/2/layout/IconVerticalSolidList"/>
    <dgm:cxn modelId="{139F369D-4322-41B6-B9F5-0A0DA14F1F71}" type="presParOf" srcId="{2016DFB0-F9E3-45E9-92C9-20FF63498D5B}" destId="{A066C20E-1A78-4501-91C5-3F68FF75DE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B5B-645B-405C-9B66-021131C4563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B9F95DB-60BF-4B13-B45D-F97F784C32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Leser: lesen ist bequem; Leser schauen, was es Neues gibt</a:t>
          </a:r>
          <a:endParaRPr lang="en-US"/>
        </a:p>
      </dgm:t>
    </dgm:pt>
    <dgm:pt modelId="{C23CB0E2-8F08-4FEA-A6CE-BA59B8F08C4C}" type="parTrans" cxnId="{5B990E55-A882-46E1-BC71-BB271F7F8003}">
      <dgm:prSet/>
      <dgm:spPr/>
      <dgm:t>
        <a:bodyPr/>
        <a:lstStyle/>
        <a:p>
          <a:endParaRPr lang="en-US"/>
        </a:p>
      </dgm:t>
    </dgm:pt>
    <dgm:pt modelId="{2229AE5F-3168-4823-B2CF-98CA0154ABC1}" type="sibTrans" cxnId="{5B990E55-A882-46E1-BC71-BB271F7F8003}">
      <dgm:prSet/>
      <dgm:spPr/>
      <dgm:t>
        <a:bodyPr/>
        <a:lstStyle/>
        <a:p>
          <a:endParaRPr lang="en-US"/>
        </a:p>
      </dgm:t>
    </dgm:pt>
    <dgm:pt modelId="{D11F24CD-61AC-4C47-A34A-3179DB377A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User: gehen gezielter vor; selektiv; wählerisch; entscheiden rasch, ob sie auf Website bleiben</a:t>
          </a:r>
          <a:endParaRPr lang="en-US"/>
        </a:p>
      </dgm:t>
    </dgm:pt>
    <dgm:pt modelId="{1E289E07-8C77-4F7A-9F76-D2C12B78D0B3}" type="parTrans" cxnId="{5379BEF9-B94F-47EB-86CC-41725E2B5B37}">
      <dgm:prSet/>
      <dgm:spPr/>
      <dgm:t>
        <a:bodyPr/>
        <a:lstStyle/>
        <a:p>
          <a:endParaRPr lang="en-US"/>
        </a:p>
      </dgm:t>
    </dgm:pt>
    <dgm:pt modelId="{D226E68B-00B6-466A-AAA3-6EDCB4E7AA8B}" type="sibTrans" cxnId="{5379BEF9-B94F-47EB-86CC-41725E2B5B37}">
      <dgm:prSet/>
      <dgm:spPr/>
      <dgm:t>
        <a:bodyPr/>
        <a:lstStyle/>
        <a:p>
          <a:endParaRPr lang="en-US"/>
        </a:p>
      </dgm:t>
    </dgm:pt>
    <dgm:pt modelId="{D7118BEA-5331-43F3-AA3C-AEB33E2975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/>
            <a:t>Hinweis: Radio und TV sind Begleitmedien</a:t>
          </a:r>
          <a:endParaRPr lang="en-US"/>
        </a:p>
      </dgm:t>
    </dgm:pt>
    <dgm:pt modelId="{D742E084-800C-4669-85A3-33A7DEB4498F}" type="parTrans" cxnId="{EE344A60-F9A3-4C89-A17D-20C6A8E357DE}">
      <dgm:prSet/>
      <dgm:spPr/>
      <dgm:t>
        <a:bodyPr/>
        <a:lstStyle/>
        <a:p>
          <a:endParaRPr lang="en-US"/>
        </a:p>
      </dgm:t>
    </dgm:pt>
    <dgm:pt modelId="{11045516-7BF6-4325-ABCA-D2C77792FBE2}" type="sibTrans" cxnId="{EE344A60-F9A3-4C89-A17D-20C6A8E357DE}">
      <dgm:prSet/>
      <dgm:spPr/>
      <dgm:t>
        <a:bodyPr/>
        <a:lstStyle/>
        <a:p>
          <a:endParaRPr lang="en-US"/>
        </a:p>
      </dgm:t>
    </dgm:pt>
    <dgm:pt modelId="{BDF1A4F2-49A0-40FD-94BA-CE896DDF25AA}" type="pres">
      <dgm:prSet presAssocID="{87A27B5B-645B-405C-9B66-021131C4563C}" presName="root" presStyleCnt="0">
        <dgm:presLayoutVars>
          <dgm:dir/>
          <dgm:resizeHandles val="exact"/>
        </dgm:presLayoutVars>
      </dgm:prSet>
      <dgm:spPr/>
    </dgm:pt>
    <dgm:pt modelId="{21BAC27F-E5BE-4EDA-AE0A-7872EC2469D0}" type="pres">
      <dgm:prSet presAssocID="{AB9F95DB-60BF-4B13-B45D-F97F784C3223}" presName="compNode" presStyleCnt="0"/>
      <dgm:spPr/>
    </dgm:pt>
    <dgm:pt modelId="{495EDFDF-92C9-4FDF-B3BC-B17EA3855BF5}" type="pres">
      <dgm:prSet presAssocID="{AB9F95DB-60BF-4B13-B45D-F97F784C3223}" presName="iconBgRect" presStyleLbl="bgShp" presStyleIdx="0" presStyleCnt="3"/>
      <dgm:spPr/>
    </dgm:pt>
    <dgm:pt modelId="{AD508772-991D-43AA-86F5-E6B2DC5FA56A}" type="pres">
      <dgm:prSet presAssocID="{AB9F95DB-60BF-4B13-B45D-F97F784C32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ücher"/>
        </a:ext>
      </dgm:extLst>
    </dgm:pt>
    <dgm:pt modelId="{71044AE4-F2C2-4B1A-ADA5-AB5A9335CF46}" type="pres">
      <dgm:prSet presAssocID="{AB9F95DB-60BF-4B13-B45D-F97F784C3223}" presName="spaceRect" presStyleCnt="0"/>
      <dgm:spPr/>
    </dgm:pt>
    <dgm:pt modelId="{021093BB-611C-48E3-8CF8-F6E4FDECED01}" type="pres">
      <dgm:prSet presAssocID="{AB9F95DB-60BF-4B13-B45D-F97F784C3223}" presName="textRect" presStyleLbl="revTx" presStyleIdx="0" presStyleCnt="3">
        <dgm:presLayoutVars>
          <dgm:chMax val="1"/>
          <dgm:chPref val="1"/>
        </dgm:presLayoutVars>
      </dgm:prSet>
      <dgm:spPr/>
    </dgm:pt>
    <dgm:pt modelId="{F5790AFE-4801-4D2B-88AB-EC66D1D2C10C}" type="pres">
      <dgm:prSet presAssocID="{2229AE5F-3168-4823-B2CF-98CA0154ABC1}" presName="sibTrans" presStyleCnt="0"/>
      <dgm:spPr/>
    </dgm:pt>
    <dgm:pt modelId="{5B5AAF44-6FEB-49AE-B966-C3E04A8934F2}" type="pres">
      <dgm:prSet presAssocID="{D11F24CD-61AC-4C47-A34A-3179DB377A3D}" presName="compNode" presStyleCnt="0"/>
      <dgm:spPr/>
    </dgm:pt>
    <dgm:pt modelId="{0F7583AF-AF09-4CDE-914C-4076695B4E75}" type="pres">
      <dgm:prSet presAssocID="{D11F24CD-61AC-4C47-A34A-3179DB377A3D}" presName="iconBgRect" presStyleLbl="bgShp" presStyleIdx="1" presStyleCnt="3"/>
      <dgm:spPr/>
    </dgm:pt>
    <dgm:pt modelId="{80C9354B-90F1-4798-BE98-22025F828058}" type="pres">
      <dgm:prSet presAssocID="{D11F24CD-61AC-4C47-A34A-3179DB377A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abbeln"/>
        </a:ext>
      </dgm:extLst>
    </dgm:pt>
    <dgm:pt modelId="{E679A12D-552D-4186-9DE7-7D983856A791}" type="pres">
      <dgm:prSet presAssocID="{D11F24CD-61AC-4C47-A34A-3179DB377A3D}" presName="spaceRect" presStyleCnt="0"/>
      <dgm:spPr/>
    </dgm:pt>
    <dgm:pt modelId="{C6A78274-D35C-49DE-9D79-3D91DB60AB15}" type="pres">
      <dgm:prSet presAssocID="{D11F24CD-61AC-4C47-A34A-3179DB377A3D}" presName="textRect" presStyleLbl="revTx" presStyleIdx="1" presStyleCnt="3">
        <dgm:presLayoutVars>
          <dgm:chMax val="1"/>
          <dgm:chPref val="1"/>
        </dgm:presLayoutVars>
      </dgm:prSet>
      <dgm:spPr/>
    </dgm:pt>
    <dgm:pt modelId="{9DA8C7D4-60AD-42E8-80B0-2CC5613CE760}" type="pres">
      <dgm:prSet presAssocID="{D226E68B-00B6-466A-AAA3-6EDCB4E7AA8B}" presName="sibTrans" presStyleCnt="0"/>
      <dgm:spPr/>
    </dgm:pt>
    <dgm:pt modelId="{FCD246EA-96D4-46B2-BD64-3C29D02B82B7}" type="pres">
      <dgm:prSet presAssocID="{D7118BEA-5331-43F3-AA3C-AEB33E297519}" presName="compNode" presStyleCnt="0"/>
      <dgm:spPr/>
    </dgm:pt>
    <dgm:pt modelId="{23FB5C24-0CD2-43B5-A1B8-2D05022CFB40}" type="pres">
      <dgm:prSet presAssocID="{D7118BEA-5331-43F3-AA3C-AEB33E297519}" presName="iconBgRect" presStyleLbl="bgShp" presStyleIdx="2" presStyleCnt="3"/>
      <dgm:spPr/>
    </dgm:pt>
    <dgm:pt modelId="{3D51B3B2-4EDA-4122-A47E-86FA6205E395}" type="pres">
      <dgm:prSet presAssocID="{D7118BEA-5331-43F3-AA3C-AEB33E2975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42866473-9BA4-4798-95D5-FADE1102C7E1}" type="pres">
      <dgm:prSet presAssocID="{D7118BEA-5331-43F3-AA3C-AEB33E297519}" presName="spaceRect" presStyleCnt="0"/>
      <dgm:spPr/>
    </dgm:pt>
    <dgm:pt modelId="{B4D65096-242E-4A93-AF95-8A95BF4621A1}" type="pres">
      <dgm:prSet presAssocID="{D7118BEA-5331-43F3-AA3C-AEB33E2975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D31B00D-593A-46BA-9BC8-FDB88EE61207}" type="presOf" srcId="{AB9F95DB-60BF-4B13-B45D-F97F784C3223}" destId="{021093BB-611C-48E3-8CF8-F6E4FDECED01}" srcOrd="0" destOrd="0" presId="urn:microsoft.com/office/officeart/2018/5/layout/IconCircleLabelList"/>
    <dgm:cxn modelId="{52602920-BF55-46F4-87F6-E8CCB9CA3DF5}" type="presOf" srcId="{D11F24CD-61AC-4C47-A34A-3179DB377A3D}" destId="{C6A78274-D35C-49DE-9D79-3D91DB60AB15}" srcOrd="0" destOrd="0" presId="urn:microsoft.com/office/officeart/2018/5/layout/IconCircleLabelList"/>
    <dgm:cxn modelId="{5B990E55-A882-46E1-BC71-BB271F7F8003}" srcId="{87A27B5B-645B-405C-9B66-021131C4563C}" destId="{AB9F95DB-60BF-4B13-B45D-F97F784C3223}" srcOrd="0" destOrd="0" parTransId="{C23CB0E2-8F08-4FEA-A6CE-BA59B8F08C4C}" sibTransId="{2229AE5F-3168-4823-B2CF-98CA0154ABC1}"/>
    <dgm:cxn modelId="{EE344A60-F9A3-4C89-A17D-20C6A8E357DE}" srcId="{87A27B5B-645B-405C-9B66-021131C4563C}" destId="{D7118BEA-5331-43F3-AA3C-AEB33E297519}" srcOrd="2" destOrd="0" parTransId="{D742E084-800C-4669-85A3-33A7DEB4498F}" sibTransId="{11045516-7BF6-4325-ABCA-D2C77792FBE2}"/>
    <dgm:cxn modelId="{DA848476-86AB-4EE8-B5BE-B38677BD40D0}" type="presOf" srcId="{87A27B5B-645B-405C-9B66-021131C4563C}" destId="{BDF1A4F2-49A0-40FD-94BA-CE896DDF25AA}" srcOrd="0" destOrd="0" presId="urn:microsoft.com/office/officeart/2018/5/layout/IconCircleLabelList"/>
    <dgm:cxn modelId="{D8A90DD0-2E06-4F15-9BCB-7E3D8DA4A12A}" type="presOf" srcId="{D7118BEA-5331-43F3-AA3C-AEB33E297519}" destId="{B4D65096-242E-4A93-AF95-8A95BF4621A1}" srcOrd="0" destOrd="0" presId="urn:microsoft.com/office/officeart/2018/5/layout/IconCircleLabelList"/>
    <dgm:cxn modelId="{5379BEF9-B94F-47EB-86CC-41725E2B5B37}" srcId="{87A27B5B-645B-405C-9B66-021131C4563C}" destId="{D11F24CD-61AC-4C47-A34A-3179DB377A3D}" srcOrd="1" destOrd="0" parTransId="{1E289E07-8C77-4F7A-9F76-D2C12B78D0B3}" sibTransId="{D226E68B-00B6-466A-AAA3-6EDCB4E7AA8B}"/>
    <dgm:cxn modelId="{D293DD52-9CEB-4EFB-B8EC-BE38A7741A33}" type="presParOf" srcId="{BDF1A4F2-49A0-40FD-94BA-CE896DDF25AA}" destId="{21BAC27F-E5BE-4EDA-AE0A-7872EC2469D0}" srcOrd="0" destOrd="0" presId="urn:microsoft.com/office/officeart/2018/5/layout/IconCircleLabelList"/>
    <dgm:cxn modelId="{8EA8CEA0-639E-42FC-A66F-E0D06F0CF5FE}" type="presParOf" srcId="{21BAC27F-E5BE-4EDA-AE0A-7872EC2469D0}" destId="{495EDFDF-92C9-4FDF-B3BC-B17EA3855BF5}" srcOrd="0" destOrd="0" presId="urn:microsoft.com/office/officeart/2018/5/layout/IconCircleLabelList"/>
    <dgm:cxn modelId="{0ABC5CF3-7879-43E0-96C0-1DD8A5FC8998}" type="presParOf" srcId="{21BAC27F-E5BE-4EDA-AE0A-7872EC2469D0}" destId="{AD508772-991D-43AA-86F5-E6B2DC5FA56A}" srcOrd="1" destOrd="0" presId="urn:microsoft.com/office/officeart/2018/5/layout/IconCircleLabelList"/>
    <dgm:cxn modelId="{98CF3234-3E77-4501-AE0A-047CB82F743D}" type="presParOf" srcId="{21BAC27F-E5BE-4EDA-AE0A-7872EC2469D0}" destId="{71044AE4-F2C2-4B1A-ADA5-AB5A9335CF46}" srcOrd="2" destOrd="0" presId="urn:microsoft.com/office/officeart/2018/5/layout/IconCircleLabelList"/>
    <dgm:cxn modelId="{1F38C8E3-E309-417F-B13D-BFE7A0ECA442}" type="presParOf" srcId="{21BAC27F-E5BE-4EDA-AE0A-7872EC2469D0}" destId="{021093BB-611C-48E3-8CF8-F6E4FDECED01}" srcOrd="3" destOrd="0" presId="urn:microsoft.com/office/officeart/2018/5/layout/IconCircleLabelList"/>
    <dgm:cxn modelId="{CB80D039-B75C-453C-B8DF-DED32A0EFA8E}" type="presParOf" srcId="{BDF1A4F2-49A0-40FD-94BA-CE896DDF25AA}" destId="{F5790AFE-4801-4D2B-88AB-EC66D1D2C10C}" srcOrd="1" destOrd="0" presId="urn:microsoft.com/office/officeart/2018/5/layout/IconCircleLabelList"/>
    <dgm:cxn modelId="{0659E784-5629-4FB1-9D04-BEBAD34AAC8C}" type="presParOf" srcId="{BDF1A4F2-49A0-40FD-94BA-CE896DDF25AA}" destId="{5B5AAF44-6FEB-49AE-B966-C3E04A8934F2}" srcOrd="2" destOrd="0" presId="urn:microsoft.com/office/officeart/2018/5/layout/IconCircleLabelList"/>
    <dgm:cxn modelId="{20057B1E-45F1-4A35-9184-E33C77DBEED3}" type="presParOf" srcId="{5B5AAF44-6FEB-49AE-B966-C3E04A8934F2}" destId="{0F7583AF-AF09-4CDE-914C-4076695B4E75}" srcOrd="0" destOrd="0" presId="urn:microsoft.com/office/officeart/2018/5/layout/IconCircleLabelList"/>
    <dgm:cxn modelId="{2A570A8D-2A7D-4661-ADD0-C521D85CC2C6}" type="presParOf" srcId="{5B5AAF44-6FEB-49AE-B966-C3E04A8934F2}" destId="{80C9354B-90F1-4798-BE98-22025F828058}" srcOrd="1" destOrd="0" presId="urn:microsoft.com/office/officeart/2018/5/layout/IconCircleLabelList"/>
    <dgm:cxn modelId="{89608059-35AD-4329-98A6-14FA3BA53085}" type="presParOf" srcId="{5B5AAF44-6FEB-49AE-B966-C3E04A8934F2}" destId="{E679A12D-552D-4186-9DE7-7D983856A791}" srcOrd="2" destOrd="0" presId="urn:microsoft.com/office/officeart/2018/5/layout/IconCircleLabelList"/>
    <dgm:cxn modelId="{40E001BF-FE59-4535-9098-12099C2884BA}" type="presParOf" srcId="{5B5AAF44-6FEB-49AE-B966-C3E04A8934F2}" destId="{C6A78274-D35C-49DE-9D79-3D91DB60AB15}" srcOrd="3" destOrd="0" presId="urn:microsoft.com/office/officeart/2018/5/layout/IconCircleLabelList"/>
    <dgm:cxn modelId="{B4C320FD-B938-4419-B286-D0D5B7BC1356}" type="presParOf" srcId="{BDF1A4F2-49A0-40FD-94BA-CE896DDF25AA}" destId="{9DA8C7D4-60AD-42E8-80B0-2CC5613CE760}" srcOrd="3" destOrd="0" presId="urn:microsoft.com/office/officeart/2018/5/layout/IconCircleLabelList"/>
    <dgm:cxn modelId="{611A19ED-F7BF-41C5-8513-2064E08CBED1}" type="presParOf" srcId="{BDF1A4F2-49A0-40FD-94BA-CE896DDF25AA}" destId="{FCD246EA-96D4-46B2-BD64-3C29D02B82B7}" srcOrd="4" destOrd="0" presId="urn:microsoft.com/office/officeart/2018/5/layout/IconCircleLabelList"/>
    <dgm:cxn modelId="{8C897EC8-ABAE-4134-926D-49D6B637D070}" type="presParOf" srcId="{FCD246EA-96D4-46B2-BD64-3C29D02B82B7}" destId="{23FB5C24-0CD2-43B5-A1B8-2D05022CFB40}" srcOrd="0" destOrd="0" presId="urn:microsoft.com/office/officeart/2018/5/layout/IconCircleLabelList"/>
    <dgm:cxn modelId="{4E0F4026-6C76-4402-BB11-99C7C235A81D}" type="presParOf" srcId="{FCD246EA-96D4-46B2-BD64-3C29D02B82B7}" destId="{3D51B3B2-4EDA-4122-A47E-86FA6205E395}" srcOrd="1" destOrd="0" presId="urn:microsoft.com/office/officeart/2018/5/layout/IconCircleLabelList"/>
    <dgm:cxn modelId="{D17DABC9-35DC-4E18-8443-10A639774244}" type="presParOf" srcId="{FCD246EA-96D4-46B2-BD64-3C29D02B82B7}" destId="{42866473-9BA4-4798-95D5-FADE1102C7E1}" srcOrd="2" destOrd="0" presId="urn:microsoft.com/office/officeart/2018/5/layout/IconCircleLabelList"/>
    <dgm:cxn modelId="{79AE77A8-F8A3-4D51-820E-0FCD1E797659}" type="presParOf" srcId="{FCD246EA-96D4-46B2-BD64-3C29D02B82B7}" destId="{B4D65096-242E-4A93-AF95-8A95BF4621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0A151-C360-4A21-AEB3-DB9DB81B1E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6C8FF2-5C7E-4B91-B6E5-93528D540039}">
      <dgm:prSet/>
      <dgm:spPr/>
      <dgm:t>
        <a:bodyPr/>
        <a:lstStyle/>
        <a:p>
          <a:pPr>
            <a:defRPr cap="all"/>
          </a:pPr>
          <a:r>
            <a:rPr lang="de-DE"/>
            <a:t>Unabhängigkeit beachten</a:t>
          </a:r>
          <a:endParaRPr lang="en-US"/>
        </a:p>
      </dgm:t>
    </dgm:pt>
    <dgm:pt modelId="{422A0B46-8A69-4498-BB46-4FBBA7B807BA}" type="parTrans" cxnId="{834D5842-6D54-4E96-8D32-38EDE67C8B54}">
      <dgm:prSet/>
      <dgm:spPr/>
      <dgm:t>
        <a:bodyPr/>
        <a:lstStyle/>
        <a:p>
          <a:endParaRPr lang="en-US"/>
        </a:p>
      </dgm:t>
    </dgm:pt>
    <dgm:pt modelId="{C15D9A47-CD79-474A-915A-5CA1966248F5}" type="sibTrans" cxnId="{834D5842-6D54-4E96-8D32-38EDE67C8B54}">
      <dgm:prSet/>
      <dgm:spPr/>
      <dgm:t>
        <a:bodyPr/>
        <a:lstStyle/>
        <a:p>
          <a:endParaRPr lang="en-US"/>
        </a:p>
      </dgm:t>
    </dgm:pt>
    <dgm:pt modelId="{9CE8B4BC-C31A-486A-801C-7D8C9319F3B9}">
      <dgm:prSet/>
      <dgm:spPr/>
      <dgm:t>
        <a:bodyPr/>
        <a:lstStyle/>
        <a:p>
          <a:pPr>
            <a:defRPr cap="all"/>
          </a:pPr>
          <a:r>
            <a:rPr lang="de-DE" dirty="0"/>
            <a:t>Angebot – gattungs- und medienspezifisch (Bild, O-Ton, Titel)</a:t>
          </a:r>
          <a:endParaRPr lang="en-US" dirty="0"/>
        </a:p>
      </dgm:t>
    </dgm:pt>
    <dgm:pt modelId="{B5E87921-4E5B-4ACE-BD7C-7810F6A96FC7}" type="parTrans" cxnId="{F5F13EBA-B59C-41FA-AA72-F651B2821B97}">
      <dgm:prSet/>
      <dgm:spPr/>
      <dgm:t>
        <a:bodyPr/>
        <a:lstStyle/>
        <a:p>
          <a:endParaRPr lang="en-US"/>
        </a:p>
      </dgm:t>
    </dgm:pt>
    <dgm:pt modelId="{4ED5529B-7544-4565-85D5-8FF660B346D1}" type="sibTrans" cxnId="{F5F13EBA-B59C-41FA-AA72-F651B2821B97}">
      <dgm:prSet/>
      <dgm:spPr/>
      <dgm:t>
        <a:bodyPr/>
        <a:lstStyle/>
        <a:p>
          <a:endParaRPr lang="en-US"/>
        </a:p>
      </dgm:t>
    </dgm:pt>
    <dgm:pt modelId="{35D6E83A-4B11-46F3-A46B-ABAB579A66A6}">
      <dgm:prSet/>
      <dgm:spPr/>
      <dgm:t>
        <a:bodyPr/>
        <a:lstStyle/>
        <a:p>
          <a:pPr>
            <a:defRPr cap="all"/>
          </a:pPr>
          <a:r>
            <a:rPr lang="de-DE"/>
            <a:t>konkret, verlässlich, kontinuierlich</a:t>
          </a:r>
          <a:endParaRPr lang="en-US"/>
        </a:p>
      </dgm:t>
    </dgm:pt>
    <dgm:pt modelId="{6FA3453A-FBB3-48AC-A3D1-974304B1D8A0}" type="parTrans" cxnId="{1102D437-BB9A-4A74-AE8D-9641CB7CCF0C}">
      <dgm:prSet/>
      <dgm:spPr/>
      <dgm:t>
        <a:bodyPr/>
        <a:lstStyle/>
        <a:p>
          <a:endParaRPr lang="en-US"/>
        </a:p>
      </dgm:t>
    </dgm:pt>
    <dgm:pt modelId="{4DB08FC2-3048-495B-A7CE-35AC8E1D3C97}" type="sibTrans" cxnId="{1102D437-BB9A-4A74-AE8D-9641CB7CCF0C}">
      <dgm:prSet/>
      <dgm:spPr/>
      <dgm:t>
        <a:bodyPr/>
        <a:lstStyle/>
        <a:p>
          <a:endParaRPr lang="en-US"/>
        </a:p>
      </dgm:t>
    </dgm:pt>
    <dgm:pt modelId="{B367E038-2B51-4371-9EA9-0B518EB2F836}">
      <dgm:prSet/>
      <dgm:spPr/>
      <dgm:t>
        <a:bodyPr/>
        <a:lstStyle/>
        <a:p>
          <a:pPr>
            <a:defRPr cap="all"/>
          </a:pPr>
          <a:r>
            <a:rPr lang="de-DE"/>
            <a:t>Klassische Medien: Vermittler, entscheiden über Form und Inhalt</a:t>
          </a:r>
          <a:endParaRPr lang="en-US"/>
        </a:p>
      </dgm:t>
    </dgm:pt>
    <dgm:pt modelId="{3CAA7959-86D9-44EB-B124-43101A6526D9}" type="parTrans" cxnId="{3BB6662B-FF4C-4E06-BD9D-537C94918316}">
      <dgm:prSet/>
      <dgm:spPr/>
      <dgm:t>
        <a:bodyPr/>
        <a:lstStyle/>
        <a:p>
          <a:endParaRPr lang="en-US"/>
        </a:p>
      </dgm:t>
    </dgm:pt>
    <dgm:pt modelId="{E42D16BC-7E06-4D30-838F-97157C0777AF}" type="sibTrans" cxnId="{3BB6662B-FF4C-4E06-BD9D-537C94918316}">
      <dgm:prSet/>
      <dgm:spPr/>
      <dgm:t>
        <a:bodyPr/>
        <a:lstStyle/>
        <a:p>
          <a:endParaRPr lang="en-US"/>
        </a:p>
      </dgm:t>
    </dgm:pt>
    <dgm:pt modelId="{E6A2660C-07AD-4592-9024-A9F0378FC7D2}">
      <dgm:prSet/>
      <dgm:spPr/>
      <dgm:t>
        <a:bodyPr/>
        <a:lstStyle/>
        <a:p>
          <a:pPr>
            <a:defRPr cap="all"/>
          </a:pPr>
          <a:r>
            <a:rPr lang="de-DE"/>
            <a:t>Neue Medien: Plattform für authentische, eigenständige Kommunikation</a:t>
          </a:r>
          <a:endParaRPr lang="en-US"/>
        </a:p>
      </dgm:t>
    </dgm:pt>
    <dgm:pt modelId="{F524572D-79E4-4B5D-A1A3-92974130B5D8}" type="parTrans" cxnId="{FC8D84BB-2219-487D-9AFB-A83222685BCB}">
      <dgm:prSet/>
      <dgm:spPr/>
      <dgm:t>
        <a:bodyPr/>
        <a:lstStyle/>
        <a:p>
          <a:endParaRPr lang="en-US"/>
        </a:p>
      </dgm:t>
    </dgm:pt>
    <dgm:pt modelId="{6D2C8D27-A4EA-49DA-A9A6-E48759B828F6}" type="sibTrans" cxnId="{FC8D84BB-2219-487D-9AFB-A83222685BCB}">
      <dgm:prSet/>
      <dgm:spPr/>
      <dgm:t>
        <a:bodyPr/>
        <a:lstStyle/>
        <a:p>
          <a:endParaRPr lang="en-US"/>
        </a:p>
      </dgm:t>
    </dgm:pt>
    <dgm:pt modelId="{CE4787B7-0BDA-4346-AF75-13B87DE7F7F2}" type="pres">
      <dgm:prSet presAssocID="{9200A151-C360-4A21-AEB3-DB9DB81B1E22}" presName="root" presStyleCnt="0">
        <dgm:presLayoutVars>
          <dgm:dir/>
          <dgm:resizeHandles val="exact"/>
        </dgm:presLayoutVars>
      </dgm:prSet>
      <dgm:spPr/>
    </dgm:pt>
    <dgm:pt modelId="{422276B1-54D6-444A-B1CB-B377CFC7C9F2}" type="pres">
      <dgm:prSet presAssocID="{C96C8FF2-5C7E-4B91-B6E5-93528D540039}" presName="compNode" presStyleCnt="0"/>
      <dgm:spPr/>
    </dgm:pt>
    <dgm:pt modelId="{3960CE88-2549-4CBF-8C0E-BEDDAB776241}" type="pres">
      <dgm:prSet presAssocID="{C96C8FF2-5C7E-4B91-B6E5-93528D540039}" presName="iconBgRect" presStyleLbl="bgShp" presStyleIdx="0" presStyleCnt="5"/>
      <dgm:spPr/>
    </dgm:pt>
    <dgm:pt modelId="{90096E11-434D-4E8D-A97B-853B37B569BD}" type="pres">
      <dgm:prSet presAssocID="{C96C8FF2-5C7E-4B91-B6E5-93528D54003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ge"/>
        </a:ext>
      </dgm:extLst>
    </dgm:pt>
    <dgm:pt modelId="{97ED4651-88B6-411B-9FCB-5883AA980DB1}" type="pres">
      <dgm:prSet presAssocID="{C96C8FF2-5C7E-4B91-B6E5-93528D540039}" presName="spaceRect" presStyleCnt="0"/>
      <dgm:spPr/>
    </dgm:pt>
    <dgm:pt modelId="{5B52C6FE-4CCE-4AF2-B9F0-EC47F32C135A}" type="pres">
      <dgm:prSet presAssocID="{C96C8FF2-5C7E-4B91-B6E5-93528D540039}" presName="textRect" presStyleLbl="revTx" presStyleIdx="0" presStyleCnt="5">
        <dgm:presLayoutVars>
          <dgm:chMax val="1"/>
          <dgm:chPref val="1"/>
        </dgm:presLayoutVars>
      </dgm:prSet>
      <dgm:spPr/>
    </dgm:pt>
    <dgm:pt modelId="{61977C56-B14B-49D6-B221-7D13CFE10913}" type="pres">
      <dgm:prSet presAssocID="{C15D9A47-CD79-474A-915A-5CA1966248F5}" presName="sibTrans" presStyleCnt="0"/>
      <dgm:spPr/>
    </dgm:pt>
    <dgm:pt modelId="{F466D60E-A772-423D-9F6B-8CC2D46C1B99}" type="pres">
      <dgm:prSet presAssocID="{9CE8B4BC-C31A-486A-801C-7D8C9319F3B9}" presName="compNode" presStyleCnt="0"/>
      <dgm:spPr/>
    </dgm:pt>
    <dgm:pt modelId="{9C4FB777-6606-4E7F-BC2A-7825DCEBDF80}" type="pres">
      <dgm:prSet presAssocID="{9CE8B4BC-C31A-486A-801C-7D8C9319F3B9}" presName="iconBgRect" presStyleLbl="bgShp" presStyleIdx="1" presStyleCnt="5"/>
      <dgm:spPr/>
    </dgm:pt>
    <dgm:pt modelId="{FFC134D7-2FBE-410D-BF3D-3F75128F3C7E}" type="pres">
      <dgm:prSet presAssocID="{9CE8B4BC-C31A-486A-801C-7D8C9319F3B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70219AFE-93AD-459D-857F-3E08855BEDA0}" type="pres">
      <dgm:prSet presAssocID="{9CE8B4BC-C31A-486A-801C-7D8C9319F3B9}" presName="spaceRect" presStyleCnt="0"/>
      <dgm:spPr/>
    </dgm:pt>
    <dgm:pt modelId="{75A73610-F086-457F-ABFD-3B7DEBD9A7B2}" type="pres">
      <dgm:prSet presAssocID="{9CE8B4BC-C31A-486A-801C-7D8C9319F3B9}" presName="textRect" presStyleLbl="revTx" presStyleIdx="1" presStyleCnt="5">
        <dgm:presLayoutVars>
          <dgm:chMax val="1"/>
          <dgm:chPref val="1"/>
        </dgm:presLayoutVars>
      </dgm:prSet>
      <dgm:spPr/>
    </dgm:pt>
    <dgm:pt modelId="{2A7750D5-12D4-45D4-94B6-E18CF3E1A02B}" type="pres">
      <dgm:prSet presAssocID="{4ED5529B-7544-4565-85D5-8FF660B346D1}" presName="sibTrans" presStyleCnt="0"/>
      <dgm:spPr/>
    </dgm:pt>
    <dgm:pt modelId="{271C48C0-4FB5-476C-A509-5A9E65ED2A45}" type="pres">
      <dgm:prSet presAssocID="{35D6E83A-4B11-46F3-A46B-ABAB579A66A6}" presName="compNode" presStyleCnt="0"/>
      <dgm:spPr/>
    </dgm:pt>
    <dgm:pt modelId="{43C40068-0416-414E-B6EA-EC8E47CFF98D}" type="pres">
      <dgm:prSet presAssocID="{35D6E83A-4B11-46F3-A46B-ABAB579A66A6}" presName="iconBgRect" presStyleLbl="bgShp" presStyleIdx="2" presStyleCnt="5"/>
      <dgm:spPr/>
    </dgm:pt>
    <dgm:pt modelId="{831BF27C-B486-41E1-B9AE-293D50F961E9}" type="pres">
      <dgm:prSet presAssocID="{35D6E83A-4B11-46F3-A46B-ABAB579A66A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BB7DEC37-4CDD-4A74-95DF-505F0FE4AF87}" type="pres">
      <dgm:prSet presAssocID="{35D6E83A-4B11-46F3-A46B-ABAB579A66A6}" presName="spaceRect" presStyleCnt="0"/>
      <dgm:spPr/>
    </dgm:pt>
    <dgm:pt modelId="{2ABEB44C-ABE9-45AB-9289-9337D2E8EA10}" type="pres">
      <dgm:prSet presAssocID="{35D6E83A-4B11-46F3-A46B-ABAB579A66A6}" presName="textRect" presStyleLbl="revTx" presStyleIdx="2" presStyleCnt="5">
        <dgm:presLayoutVars>
          <dgm:chMax val="1"/>
          <dgm:chPref val="1"/>
        </dgm:presLayoutVars>
      </dgm:prSet>
      <dgm:spPr/>
    </dgm:pt>
    <dgm:pt modelId="{044F581E-D4A6-4AD5-A2D6-7BC85BB0C1E5}" type="pres">
      <dgm:prSet presAssocID="{4DB08FC2-3048-495B-A7CE-35AC8E1D3C97}" presName="sibTrans" presStyleCnt="0"/>
      <dgm:spPr/>
    </dgm:pt>
    <dgm:pt modelId="{BD1D92EC-743B-4019-A6E9-61DBBF7608B9}" type="pres">
      <dgm:prSet presAssocID="{B367E038-2B51-4371-9EA9-0B518EB2F836}" presName="compNode" presStyleCnt="0"/>
      <dgm:spPr/>
    </dgm:pt>
    <dgm:pt modelId="{8FF1F802-61F5-46E9-A8D1-8B952D204612}" type="pres">
      <dgm:prSet presAssocID="{B367E038-2B51-4371-9EA9-0B518EB2F836}" presName="iconBgRect" presStyleLbl="bgShp" presStyleIdx="3" presStyleCnt="5"/>
      <dgm:spPr/>
    </dgm:pt>
    <dgm:pt modelId="{344D3885-5D9D-4093-8EAC-B5C21C673A2D}" type="pres">
      <dgm:prSet presAssocID="{B367E038-2B51-4371-9EA9-0B518EB2F83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agen"/>
        </a:ext>
      </dgm:extLst>
    </dgm:pt>
    <dgm:pt modelId="{79BE1FCF-7C88-4813-8524-9FBA0D05BCA6}" type="pres">
      <dgm:prSet presAssocID="{B367E038-2B51-4371-9EA9-0B518EB2F836}" presName="spaceRect" presStyleCnt="0"/>
      <dgm:spPr/>
    </dgm:pt>
    <dgm:pt modelId="{7B02D09C-5836-48AB-98D2-5CE13331C0B6}" type="pres">
      <dgm:prSet presAssocID="{B367E038-2B51-4371-9EA9-0B518EB2F836}" presName="textRect" presStyleLbl="revTx" presStyleIdx="3" presStyleCnt="5">
        <dgm:presLayoutVars>
          <dgm:chMax val="1"/>
          <dgm:chPref val="1"/>
        </dgm:presLayoutVars>
      </dgm:prSet>
      <dgm:spPr/>
    </dgm:pt>
    <dgm:pt modelId="{9725A471-54EB-41D3-91FC-D0380B9FB8D3}" type="pres">
      <dgm:prSet presAssocID="{E42D16BC-7E06-4D30-838F-97157C0777AF}" presName="sibTrans" presStyleCnt="0"/>
      <dgm:spPr/>
    </dgm:pt>
    <dgm:pt modelId="{70F630CA-CB48-42EF-ABA0-D0FB0C5D2107}" type="pres">
      <dgm:prSet presAssocID="{E6A2660C-07AD-4592-9024-A9F0378FC7D2}" presName="compNode" presStyleCnt="0"/>
      <dgm:spPr/>
    </dgm:pt>
    <dgm:pt modelId="{E806A8CE-13A1-4ADB-8476-F974C684F22E}" type="pres">
      <dgm:prSet presAssocID="{E6A2660C-07AD-4592-9024-A9F0378FC7D2}" presName="iconBgRect" presStyleLbl="bgShp" presStyleIdx="4" presStyleCnt="5"/>
      <dgm:spPr/>
    </dgm:pt>
    <dgm:pt modelId="{42F0BE06-2DCD-4EAC-9FA1-4970FDD9892C}" type="pres">
      <dgm:prSet presAssocID="{E6A2660C-07AD-4592-9024-A9F0378FC7D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tertitel"/>
        </a:ext>
      </dgm:extLst>
    </dgm:pt>
    <dgm:pt modelId="{C2F21CD5-0D2F-44C0-8D22-E028949CABFF}" type="pres">
      <dgm:prSet presAssocID="{E6A2660C-07AD-4592-9024-A9F0378FC7D2}" presName="spaceRect" presStyleCnt="0"/>
      <dgm:spPr/>
    </dgm:pt>
    <dgm:pt modelId="{968277BD-21AB-4203-A2C1-09138FDFD1DF}" type="pres">
      <dgm:prSet presAssocID="{E6A2660C-07AD-4592-9024-A9F0378FC7D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AD8A429-7C53-487E-8122-F4093CBD5EEC}" type="presOf" srcId="{35D6E83A-4B11-46F3-A46B-ABAB579A66A6}" destId="{2ABEB44C-ABE9-45AB-9289-9337D2E8EA10}" srcOrd="0" destOrd="0" presId="urn:microsoft.com/office/officeart/2018/5/layout/IconCircleLabelList"/>
    <dgm:cxn modelId="{3BB6662B-FF4C-4E06-BD9D-537C94918316}" srcId="{9200A151-C360-4A21-AEB3-DB9DB81B1E22}" destId="{B367E038-2B51-4371-9EA9-0B518EB2F836}" srcOrd="3" destOrd="0" parTransId="{3CAA7959-86D9-44EB-B124-43101A6526D9}" sibTransId="{E42D16BC-7E06-4D30-838F-97157C0777AF}"/>
    <dgm:cxn modelId="{1102D437-BB9A-4A74-AE8D-9641CB7CCF0C}" srcId="{9200A151-C360-4A21-AEB3-DB9DB81B1E22}" destId="{35D6E83A-4B11-46F3-A46B-ABAB579A66A6}" srcOrd="2" destOrd="0" parTransId="{6FA3453A-FBB3-48AC-A3D1-974304B1D8A0}" sibTransId="{4DB08FC2-3048-495B-A7CE-35AC8E1D3C97}"/>
    <dgm:cxn modelId="{834D5842-6D54-4E96-8D32-38EDE67C8B54}" srcId="{9200A151-C360-4A21-AEB3-DB9DB81B1E22}" destId="{C96C8FF2-5C7E-4B91-B6E5-93528D540039}" srcOrd="0" destOrd="0" parTransId="{422A0B46-8A69-4498-BB46-4FBBA7B807BA}" sibTransId="{C15D9A47-CD79-474A-915A-5CA1966248F5}"/>
    <dgm:cxn modelId="{9E4193A8-7CE2-43A0-BF89-84C03C633E7C}" type="presOf" srcId="{C96C8FF2-5C7E-4B91-B6E5-93528D540039}" destId="{5B52C6FE-4CCE-4AF2-B9F0-EC47F32C135A}" srcOrd="0" destOrd="0" presId="urn:microsoft.com/office/officeart/2018/5/layout/IconCircleLabelList"/>
    <dgm:cxn modelId="{E2959BAF-B1F1-43D3-A53C-30881D1295FB}" type="presOf" srcId="{E6A2660C-07AD-4592-9024-A9F0378FC7D2}" destId="{968277BD-21AB-4203-A2C1-09138FDFD1DF}" srcOrd="0" destOrd="0" presId="urn:microsoft.com/office/officeart/2018/5/layout/IconCircleLabelList"/>
    <dgm:cxn modelId="{F5F13EBA-B59C-41FA-AA72-F651B2821B97}" srcId="{9200A151-C360-4A21-AEB3-DB9DB81B1E22}" destId="{9CE8B4BC-C31A-486A-801C-7D8C9319F3B9}" srcOrd="1" destOrd="0" parTransId="{B5E87921-4E5B-4ACE-BD7C-7810F6A96FC7}" sibTransId="{4ED5529B-7544-4565-85D5-8FF660B346D1}"/>
    <dgm:cxn modelId="{68680EBB-DAE9-434F-9D22-6F522CB577D6}" type="presOf" srcId="{9200A151-C360-4A21-AEB3-DB9DB81B1E22}" destId="{CE4787B7-0BDA-4346-AF75-13B87DE7F7F2}" srcOrd="0" destOrd="0" presId="urn:microsoft.com/office/officeart/2018/5/layout/IconCircleLabelList"/>
    <dgm:cxn modelId="{FC8D84BB-2219-487D-9AFB-A83222685BCB}" srcId="{9200A151-C360-4A21-AEB3-DB9DB81B1E22}" destId="{E6A2660C-07AD-4592-9024-A9F0378FC7D2}" srcOrd="4" destOrd="0" parTransId="{F524572D-79E4-4B5D-A1A3-92974130B5D8}" sibTransId="{6D2C8D27-A4EA-49DA-A9A6-E48759B828F6}"/>
    <dgm:cxn modelId="{DE6E71DE-8988-4960-A21E-FD4D6CC7D69E}" type="presOf" srcId="{B367E038-2B51-4371-9EA9-0B518EB2F836}" destId="{7B02D09C-5836-48AB-98D2-5CE13331C0B6}" srcOrd="0" destOrd="0" presId="urn:microsoft.com/office/officeart/2018/5/layout/IconCircleLabelList"/>
    <dgm:cxn modelId="{2E2974FF-7B77-4B17-988C-0E539A8EDF2E}" type="presOf" srcId="{9CE8B4BC-C31A-486A-801C-7D8C9319F3B9}" destId="{75A73610-F086-457F-ABFD-3B7DEBD9A7B2}" srcOrd="0" destOrd="0" presId="urn:microsoft.com/office/officeart/2018/5/layout/IconCircleLabelList"/>
    <dgm:cxn modelId="{92E58181-A02B-4945-855D-22ABD118BD9E}" type="presParOf" srcId="{CE4787B7-0BDA-4346-AF75-13B87DE7F7F2}" destId="{422276B1-54D6-444A-B1CB-B377CFC7C9F2}" srcOrd="0" destOrd="0" presId="urn:microsoft.com/office/officeart/2018/5/layout/IconCircleLabelList"/>
    <dgm:cxn modelId="{B27A1B72-B623-4255-9F13-AFEB79B770D9}" type="presParOf" srcId="{422276B1-54D6-444A-B1CB-B377CFC7C9F2}" destId="{3960CE88-2549-4CBF-8C0E-BEDDAB776241}" srcOrd="0" destOrd="0" presId="urn:microsoft.com/office/officeart/2018/5/layout/IconCircleLabelList"/>
    <dgm:cxn modelId="{55A6A8C7-AB28-4BDE-B2DE-267711F05E15}" type="presParOf" srcId="{422276B1-54D6-444A-B1CB-B377CFC7C9F2}" destId="{90096E11-434D-4E8D-A97B-853B37B569BD}" srcOrd="1" destOrd="0" presId="urn:microsoft.com/office/officeart/2018/5/layout/IconCircleLabelList"/>
    <dgm:cxn modelId="{510486D1-3D7A-455D-89A8-2651802AB473}" type="presParOf" srcId="{422276B1-54D6-444A-B1CB-B377CFC7C9F2}" destId="{97ED4651-88B6-411B-9FCB-5883AA980DB1}" srcOrd="2" destOrd="0" presId="urn:microsoft.com/office/officeart/2018/5/layout/IconCircleLabelList"/>
    <dgm:cxn modelId="{F5766CF7-E087-4874-AFAD-D6EC33F2CA25}" type="presParOf" srcId="{422276B1-54D6-444A-B1CB-B377CFC7C9F2}" destId="{5B52C6FE-4CCE-4AF2-B9F0-EC47F32C135A}" srcOrd="3" destOrd="0" presId="urn:microsoft.com/office/officeart/2018/5/layout/IconCircleLabelList"/>
    <dgm:cxn modelId="{DD76FF42-5CAF-485F-A7E8-79F181F5570F}" type="presParOf" srcId="{CE4787B7-0BDA-4346-AF75-13B87DE7F7F2}" destId="{61977C56-B14B-49D6-B221-7D13CFE10913}" srcOrd="1" destOrd="0" presId="urn:microsoft.com/office/officeart/2018/5/layout/IconCircleLabelList"/>
    <dgm:cxn modelId="{3047CDEC-9F28-41A1-8618-DDF162A78398}" type="presParOf" srcId="{CE4787B7-0BDA-4346-AF75-13B87DE7F7F2}" destId="{F466D60E-A772-423D-9F6B-8CC2D46C1B99}" srcOrd="2" destOrd="0" presId="urn:microsoft.com/office/officeart/2018/5/layout/IconCircleLabelList"/>
    <dgm:cxn modelId="{A5AC8EDC-7D13-45E8-86CF-01DC2BCE2298}" type="presParOf" srcId="{F466D60E-A772-423D-9F6B-8CC2D46C1B99}" destId="{9C4FB777-6606-4E7F-BC2A-7825DCEBDF80}" srcOrd="0" destOrd="0" presId="urn:microsoft.com/office/officeart/2018/5/layout/IconCircleLabelList"/>
    <dgm:cxn modelId="{DA53FC8C-9A48-4574-9833-03E3FE1FBCEA}" type="presParOf" srcId="{F466D60E-A772-423D-9F6B-8CC2D46C1B99}" destId="{FFC134D7-2FBE-410D-BF3D-3F75128F3C7E}" srcOrd="1" destOrd="0" presId="urn:microsoft.com/office/officeart/2018/5/layout/IconCircleLabelList"/>
    <dgm:cxn modelId="{5BE99114-9739-4649-B00C-315D63627659}" type="presParOf" srcId="{F466D60E-A772-423D-9F6B-8CC2D46C1B99}" destId="{70219AFE-93AD-459D-857F-3E08855BEDA0}" srcOrd="2" destOrd="0" presId="urn:microsoft.com/office/officeart/2018/5/layout/IconCircleLabelList"/>
    <dgm:cxn modelId="{C1CD0952-CA34-4880-94DF-D28C323E4E1C}" type="presParOf" srcId="{F466D60E-A772-423D-9F6B-8CC2D46C1B99}" destId="{75A73610-F086-457F-ABFD-3B7DEBD9A7B2}" srcOrd="3" destOrd="0" presId="urn:microsoft.com/office/officeart/2018/5/layout/IconCircleLabelList"/>
    <dgm:cxn modelId="{CB6EC292-D987-4F21-AC83-78CB4EDFE3CD}" type="presParOf" srcId="{CE4787B7-0BDA-4346-AF75-13B87DE7F7F2}" destId="{2A7750D5-12D4-45D4-94B6-E18CF3E1A02B}" srcOrd="3" destOrd="0" presId="urn:microsoft.com/office/officeart/2018/5/layout/IconCircleLabelList"/>
    <dgm:cxn modelId="{1ED6D491-B360-44F4-B421-CAE1E1411B0A}" type="presParOf" srcId="{CE4787B7-0BDA-4346-AF75-13B87DE7F7F2}" destId="{271C48C0-4FB5-476C-A509-5A9E65ED2A45}" srcOrd="4" destOrd="0" presId="urn:microsoft.com/office/officeart/2018/5/layout/IconCircleLabelList"/>
    <dgm:cxn modelId="{C61E9DB8-9208-4939-A8E7-EF662A3E3487}" type="presParOf" srcId="{271C48C0-4FB5-476C-A509-5A9E65ED2A45}" destId="{43C40068-0416-414E-B6EA-EC8E47CFF98D}" srcOrd="0" destOrd="0" presId="urn:microsoft.com/office/officeart/2018/5/layout/IconCircleLabelList"/>
    <dgm:cxn modelId="{2DF04685-9797-4169-981F-7B7884DFA9B8}" type="presParOf" srcId="{271C48C0-4FB5-476C-A509-5A9E65ED2A45}" destId="{831BF27C-B486-41E1-B9AE-293D50F961E9}" srcOrd="1" destOrd="0" presId="urn:microsoft.com/office/officeart/2018/5/layout/IconCircleLabelList"/>
    <dgm:cxn modelId="{8FBCE669-79C9-47DF-9386-8A3ADE55B97F}" type="presParOf" srcId="{271C48C0-4FB5-476C-A509-5A9E65ED2A45}" destId="{BB7DEC37-4CDD-4A74-95DF-505F0FE4AF87}" srcOrd="2" destOrd="0" presId="urn:microsoft.com/office/officeart/2018/5/layout/IconCircleLabelList"/>
    <dgm:cxn modelId="{440E4B7A-704F-4FE2-A77A-2275B617AFE0}" type="presParOf" srcId="{271C48C0-4FB5-476C-A509-5A9E65ED2A45}" destId="{2ABEB44C-ABE9-45AB-9289-9337D2E8EA10}" srcOrd="3" destOrd="0" presId="urn:microsoft.com/office/officeart/2018/5/layout/IconCircleLabelList"/>
    <dgm:cxn modelId="{8A34110D-42A8-4708-9F35-95D3AF25B070}" type="presParOf" srcId="{CE4787B7-0BDA-4346-AF75-13B87DE7F7F2}" destId="{044F581E-D4A6-4AD5-A2D6-7BC85BB0C1E5}" srcOrd="5" destOrd="0" presId="urn:microsoft.com/office/officeart/2018/5/layout/IconCircleLabelList"/>
    <dgm:cxn modelId="{30FEA10B-CB7D-4F8C-A18C-220650391F3F}" type="presParOf" srcId="{CE4787B7-0BDA-4346-AF75-13B87DE7F7F2}" destId="{BD1D92EC-743B-4019-A6E9-61DBBF7608B9}" srcOrd="6" destOrd="0" presId="urn:microsoft.com/office/officeart/2018/5/layout/IconCircleLabelList"/>
    <dgm:cxn modelId="{C85FAB0E-551E-4DF6-A4F9-DACF797310E6}" type="presParOf" srcId="{BD1D92EC-743B-4019-A6E9-61DBBF7608B9}" destId="{8FF1F802-61F5-46E9-A8D1-8B952D204612}" srcOrd="0" destOrd="0" presId="urn:microsoft.com/office/officeart/2018/5/layout/IconCircleLabelList"/>
    <dgm:cxn modelId="{BFD10D8B-D269-4EC5-B5FA-899AC686B351}" type="presParOf" srcId="{BD1D92EC-743B-4019-A6E9-61DBBF7608B9}" destId="{344D3885-5D9D-4093-8EAC-B5C21C673A2D}" srcOrd="1" destOrd="0" presId="urn:microsoft.com/office/officeart/2018/5/layout/IconCircleLabelList"/>
    <dgm:cxn modelId="{058D01D7-D5FB-47FF-857A-DCDFB2321AA7}" type="presParOf" srcId="{BD1D92EC-743B-4019-A6E9-61DBBF7608B9}" destId="{79BE1FCF-7C88-4813-8524-9FBA0D05BCA6}" srcOrd="2" destOrd="0" presId="urn:microsoft.com/office/officeart/2018/5/layout/IconCircleLabelList"/>
    <dgm:cxn modelId="{A01B53C0-4DA6-479A-A9B7-5DE682BC1021}" type="presParOf" srcId="{BD1D92EC-743B-4019-A6E9-61DBBF7608B9}" destId="{7B02D09C-5836-48AB-98D2-5CE13331C0B6}" srcOrd="3" destOrd="0" presId="urn:microsoft.com/office/officeart/2018/5/layout/IconCircleLabelList"/>
    <dgm:cxn modelId="{E1D35B59-0988-4652-805C-43E7D664A64F}" type="presParOf" srcId="{CE4787B7-0BDA-4346-AF75-13B87DE7F7F2}" destId="{9725A471-54EB-41D3-91FC-D0380B9FB8D3}" srcOrd="7" destOrd="0" presId="urn:microsoft.com/office/officeart/2018/5/layout/IconCircleLabelList"/>
    <dgm:cxn modelId="{8DD0C5A7-27AE-45B4-B41D-F2B95E487F71}" type="presParOf" srcId="{CE4787B7-0BDA-4346-AF75-13B87DE7F7F2}" destId="{70F630CA-CB48-42EF-ABA0-D0FB0C5D2107}" srcOrd="8" destOrd="0" presId="urn:microsoft.com/office/officeart/2018/5/layout/IconCircleLabelList"/>
    <dgm:cxn modelId="{BA6BE86C-18FC-441E-AEC4-36825946923E}" type="presParOf" srcId="{70F630CA-CB48-42EF-ABA0-D0FB0C5D2107}" destId="{E806A8CE-13A1-4ADB-8476-F974C684F22E}" srcOrd="0" destOrd="0" presId="urn:microsoft.com/office/officeart/2018/5/layout/IconCircleLabelList"/>
    <dgm:cxn modelId="{7B61E480-F745-4E91-AA47-CFEF5509CDEE}" type="presParOf" srcId="{70F630CA-CB48-42EF-ABA0-D0FB0C5D2107}" destId="{42F0BE06-2DCD-4EAC-9FA1-4970FDD9892C}" srcOrd="1" destOrd="0" presId="urn:microsoft.com/office/officeart/2018/5/layout/IconCircleLabelList"/>
    <dgm:cxn modelId="{8CCB3793-77DB-4774-B418-A5C556A7D8A2}" type="presParOf" srcId="{70F630CA-CB48-42EF-ABA0-D0FB0C5D2107}" destId="{C2F21CD5-0D2F-44C0-8D22-E028949CABFF}" srcOrd="2" destOrd="0" presId="urn:microsoft.com/office/officeart/2018/5/layout/IconCircleLabelList"/>
    <dgm:cxn modelId="{E26CE496-34F1-46CD-9653-559F2A23D401}" type="presParOf" srcId="{70F630CA-CB48-42EF-ABA0-D0FB0C5D2107}" destId="{968277BD-21AB-4203-A2C1-09138FDFD1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CD754-EF7C-B341-82F0-68AA8825F95B}">
      <dsp:nvSpPr>
        <dsp:cNvPr id="0" name=""/>
        <dsp:cNvSpPr/>
      </dsp:nvSpPr>
      <dsp:spPr>
        <a:xfrm>
          <a:off x="0" y="560201"/>
          <a:ext cx="673544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Elf Kauftageszeitungen, zwei Gratis-Tageszeitungen</a:t>
          </a:r>
          <a:endParaRPr lang="en-US" sz="2400" kern="1200"/>
        </a:p>
      </dsp:txBody>
      <dsp:txXfrm>
        <a:off x="28100" y="588301"/>
        <a:ext cx="6679243" cy="519439"/>
      </dsp:txXfrm>
    </dsp:sp>
    <dsp:sp modelId="{CA78BD9F-1360-D844-8B6F-3B1B617339D7}">
      <dsp:nvSpPr>
        <dsp:cNvPr id="0" name=""/>
        <dsp:cNvSpPr/>
      </dsp:nvSpPr>
      <dsp:spPr>
        <a:xfrm>
          <a:off x="0" y="1204961"/>
          <a:ext cx="6735443" cy="575639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16 Wochenzeitungen</a:t>
          </a:r>
          <a:endParaRPr lang="en-US" sz="2400" kern="1200"/>
        </a:p>
      </dsp:txBody>
      <dsp:txXfrm>
        <a:off x="28100" y="1233061"/>
        <a:ext cx="6679243" cy="519439"/>
      </dsp:txXfrm>
    </dsp:sp>
    <dsp:sp modelId="{C212CDB6-7C97-9B49-B82B-46FD9DF2A0D3}">
      <dsp:nvSpPr>
        <dsp:cNvPr id="0" name=""/>
        <dsp:cNvSpPr/>
      </dsp:nvSpPr>
      <dsp:spPr>
        <a:xfrm>
          <a:off x="0" y="1849721"/>
          <a:ext cx="6735443" cy="57563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200 Magazine</a:t>
          </a:r>
          <a:endParaRPr lang="en-US" sz="2400" kern="1200"/>
        </a:p>
      </dsp:txBody>
      <dsp:txXfrm>
        <a:off x="28100" y="1877821"/>
        <a:ext cx="6679243" cy="519439"/>
      </dsp:txXfrm>
    </dsp:sp>
    <dsp:sp modelId="{144A98C2-BB9A-E240-8F0E-A1EBF309E77C}">
      <dsp:nvSpPr>
        <dsp:cNvPr id="0" name=""/>
        <dsp:cNvSpPr/>
      </dsp:nvSpPr>
      <dsp:spPr>
        <a:xfrm>
          <a:off x="0" y="2494481"/>
          <a:ext cx="6735443" cy="57563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56 Fachzeitschriften</a:t>
          </a:r>
          <a:endParaRPr lang="en-US" sz="2400" kern="1200"/>
        </a:p>
      </dsp:txBody>
      <dsp:txXfrm>
        <a:off x="28100" y="2522581"/>
        <a:ext cx="6679243" cy="519439"/>
      </dsp:txXfrm>
    </dsp:sp>
    <dsp:sp modelId="{3B66C908-4BA9-2944-AB9E-361693474E16}">
      <dsp:nvSpPr>
        <dsp:cNvPr id="0" name=""/>
        <dsp:cNvSpPr/>
      </dsp:nvSpPr>
      <dsp:spPr>
        <a:xfrm>
          <a:off x="0" y="3139241"/>
          <a:ext cx="6735443" cy="57563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160 TV-Sender</a:t>
          </a:r>
          <a:endParaRPr lang="en-US" sz="2400" kern="1200"/>
        </a:p>
      </dsp:txBody>
      <dsp:txXfrm>
        <a:off x="28100" y="3167341"/>
        <a:ext cx="6679243" cy="519439"/>
      </dsp:txXfrm>
    </dsp:sp>
    <dsp:sp modelId="{64DEF124-3B9F-F046-AF0C-AB122184F068}">
      <dsp:nvSpPr>
        <dsp:cNvPr id="0" name=""/>
        <dsp:cNvSpPr/>
      </dsp:nvSpPr>
      <dsp:spPr>
        <a:xfrm>
          <a:off x="0" y="3784001"/>
          <a:ext cx="6735443" cy="575639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134 Radioprogramme</a:t>
          </a:r>
          <a:endParaRPr lang="en-US" sz="2400" kern="1200"/>
        </a:p>
      </dsp:txBody>
      <dsp:txXfrm>
        <a:off x="28100" y="3812101"/>
        <a:ext cx="6679243" cy="519439"/>
      </dsp:txXfrm>
    </dsp:sp>
    <dsp:sp modelId="{6554C25D-63C7-6746-9728-9029A586E6E6}">
      <dsp:nvSpPr>
        <dsp:cNvPr id="0" name=""/>
        <dsp:cNvSpPr/>
      </dsp:nvSpPr>
      <dsp:spPr>
        <a:xfrm>
          <a:off x="0" y="4428761"/>
          <a:ext cx="6735443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Internetportale, online-Plattformen</a:t>
          </a:r>
          <a:endParaRPr lang="en-US" sz="2400" kern="1200"/>
        </a:p>
      </dsp:txBody>
      <dsp:txXfrm>
        <a:off x="28100" y="4456861"/>
        <a:ext cx="6679243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709B6-296D-4D59-9713-1033B0086840}">
      <dsp:nvSpPr>
        <dsp:cNvPr id="0" name=""/>
        <dsp:cNvSpPr/>
      </dsp:nvSpPr>
      <dsp:spPr>
        <a:xfrm>
          <a:off x="813044" y="25559"/>
          <a:ext cx="1620455" cy="162045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8BAEF-5B6A-497A-89E1-6B536446B3C7}">
      <dsp:nvSpPr>
        <dsp:cNvPr id="0" name=""/>
        <dsp:cNvSpPr/>
      </dsp:nvSpPr>
      <dsp:spPr>
        <a:xfrm>
          <a:off x="1158387" y="370901"/>
          <a:ext cx="929769" cy="92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8DB6C-C024-4B36-BA29-8F102A29BDF0}">
      <dsp:nvSpPr>
        <dsp:cNvPr id="0" name=""/>
        <dsp:cNvSpPr/>
      </dsp:nvSpPr>
      <dsp:spPr>
        <a:xfrm>
          <a:off x="295030" y="2150746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900" kern="1200"/>
            <a:t>52 % (über 14 Jahren) lesen Tageszeitung</a:t>
          </a:r>
          <a:endParaRPr lang="en-US" sz="1900" kern="1200"/>
        </a:p>
      </dsp:txBody>
      <dsp:txXfrm>
        <a:off x="295030" y="2150746"/>
        <a:ext cx="2656483" cy="720000"/>
      </dsp:txXfrm>
    </dsp:sp>
    <dsp:sp modelId="{FFB113F1-6BD7-44B1-85C4-4415EFA12C6A}">
      <dsp:nvSpPr>
        <dsp:cNvPr id="0" name=""/>
        <dsp:cNvSpPr/>
      </dsp:nvSpPr>
      <dsp:spPr>
        <a:xfrm>
          <a:off x="3934413" y="25559"/>
          <a:ext cx="1620455" cy="162045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63E83-DBF1-4D7B-AFA6-7F156655AB83}">
      <dsp:nvSpPr>
        <dsp:cNvPr id="0" name=""/>
        <dsp:cNvSpPr/>
      </dsp:nvSpPr>
      <dsp:spPr>
        <a:xfrm>
          <a:off x="4279756" y="370901"/>
          <a:ext cx="929769" cy="929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30F75-B953-4B48-860D-133387A80D3C}">
      <dsp:nvSpPr>
        <dsp:cNvPr id="0" name=""/>
        <dsp:cNvSpPr/>
      </dsp:nvSpPr>
      <dsp:spPr>
        <a:xfrm>
          <a:off x="3416398" y="2150746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900" kern="1200"/>
            <a:t>76 % (ab 10 Jahren) nutzen Radio</a:t>
          </a:r>
          <a:endParaRPr lang="en-US" sz="1900" kern="1200"/>
        </a:p>
      </dsp:txBody>
      <dsp:txXfrm>
        <a:off x="3416398" y="2150746"/>
        <a:ext cx="2656483" cy="720000"/>
      </dsp:txXfrm>
    </dsp:sp>
    <dsp:sp modelId="{FF83CEB0-C624-4550-9C77-C56562783DF6}">
      <dsp:nvSpPr>
        <dsp:cNvPr id="0" name=""/>
        <dsp:cNvSpPr/>
      </dsp:nvSpPr>
      <dsp:spPr>
        <a:xfrm>
          <a:off x="813044" y="3534866"/>
          <a:ext cx="1620455" cy="162045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36F4A-D9DE-4B73-977D-8D501FE3A4FB}">
      <dsp:nvSpPr>
        <dsp:cNvPr id="0" name=""/>
        <dsp:cNvSpPr/>
      </dsp:nvSpPr>
      <dsp:spPr>
        <a:xfrm>
          <a:off x="1158387" y="3880209"/>
          <a:ext cx="929769" cy="929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EA58E-18F9-4FD6-8B98-48669E66FB01}">
      <dsp:nvSpPr>
        <dsp:cNvPr id="0" name=""/>
        <dsp:cNvSpPr/>
      </dsp:nvSpPr>
      <dsp:spPr>
        <a:xfrm>
          <a:off x="295030" y="5660053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900" kern="1200"/>
            <a:t>82 % nutzen Internet (14- bis 19-Jährige: 97 %)</a:t>
          </a:r>
          <a:endParaRPr lang="en-US" sz="1900" kern="1200"/>
        </a:p>
      </dsp:txBody>
      <dsp:txXfrm>
        <a:off x="295030" y="5660053"/>
        <a:ext cx="2656483" cy="720000"/>
      </dsp:txXfrm>
    </dsp:sp>
    <dsp:sp modelId="{355D56B2-6622-4C95-8AD5-6E400AC42384}">
      <dsp:nvSpPr>
        <dsp:cNvPr id="0" name=""/>
        <dsp:cNvSpPr/>
      </dsp:nvSpPr>
      <dsp:spPr>
        <a:xfrm>
          <a:off x="3934413" y="3534866"/>
          <a:ext cx="1620455" cy="162045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16ED7-D57D-4299-8764-6339E5284B26}">
      <dsp:nvSpPr>
        <dsp:cNvPr id="0" name=""/>
        <dsp:cNvSpPr/>
      </dsp:nvSpPr>
      <dsp:spPr>
        <a:xfrm>
          <a:off x="4279756" y="3880209"/>
          <a:ext cx="929769" cy="929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7327C-CD2F-4AC9-A671-DCBDA2CD4CC0}">
      <dsp:nvSpPr>
        <dsp:cNvPr id="0" name=""/>
        <dsp:cNvSpPr/>
      </dsp:nvSpPr>
      <dsp:spPr>
        <a:xfrm>
          <a:off x="3416398" y="5660053"/>
          <a:ext cx="26564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900" kern="1200"/>
            <a:t>66 % (über 12 Jahren) nutzen TV</a:t>
          </a:r>
          <a:endParaRPr lang="en-US" sz="1900" kern="1200"/>
        </a:p>
      </dsp:txBody>
      <dsp:txXfrm>
        <a:off x="3416398" y="5660053"/>
        <a:ext cx="265648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EA070-1E5F-BF42-A607-69D9FFA2BC60}">
      <dsp:nvSpPr>
        <dsp:cNvPr id="0" name=""/>
        <dsp:cNvSpPr/>
      </dsp:nvSpPr>
      <dsp:spPr>
        <a:xfrm>
          <a:off x="0" y="499364"/>
          <a:ext cx="6367912" cy="1403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687324" rIns="494221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300" kern="1200"/>
            <a:t>Social Media: 92</a:t>
          </a:r>
          <a:endParaRPr lang="en-US" sz="3300" kern="1200"/>
        </a:p>
      </dsp:txBody>
      <dsp:txXfrm>
        <a:off x="0" y="499364"/>
        <a:ext cx="6367912" cy="1403324"/>
      </dsp:txXfrm>
    </dsp:sp>
    <dsp:sp modelId="{3C22D0A1-8623-6E4D-B79E-80CE85001F55}">
      <dsp:nvSpPr>
        <dsp:cNvPr id="0" name=""/>
        <dsp:cNvSpPr/>
      </dsp:nvSpPr>
      <dsp:spPr>
        <a:xfrm>
          <a:off x="318395" y="12284"/>
          <a:ext cx="4457539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300" kern="1200"/>
            <a:t>Internet: 331</a:t>
          </a:r>
          <a:endParaRPr lang="en-US" sz="3300" kern="1200"/>
        </a:p>
      </dsp:txBody>
      <dsp:txXfrm>
        <a:off x="365950" y="59839"/>
        <a:ext cx="4362429" cy="879050"/>
      </dsp:txXfrm>
    </dsp:sp>
    <dsp:sp modelId="{0D80E98A-06A4-B340-8DDC-40CC58670DEB}">
      <dsp:nvSpPr>
        <dsp:cNvPr id="0" name=""/>
        <dsp:cNvSpPr/>
      </dsp:nvSpPr>
      <dsp:spPr>
        <a:xfrm>
          <a:off x="0" y="2567969"/>
          <a:ext cx="6367912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3D325-2117-2F4E-9B3C-F90C93AB01E0}">
      <dsp:nvSpPr>
        <dsp:cNvPr id="0" name=""/>
        <dsp:cNvSpPr/>
      </dsp:nvSpPr>
      <dsp:spPr>
        <a:xfrm>
          <a:off x="318395" y="2080889"/>
          <a:ext cx="4457539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300" kern="1200"/>
            <a:t>TV: 173</a:t>
          </a:r>
          <a:endParaRPr lang="en-US" sz="3300" kern="1200"/>
        </a:p>
      </dsp:txBody>
      <dsp:txXfrm>
        <a:off x="365950" y="2128444"/>
        <a:ext cx="4362429" cy="879050"/>
      </dsp:txXfrm>
    </dsp:sp>
    <dsp:sp modelId="{A4D1EC44-5EE3-DF4C-BB6D-700162A8C7BF}">
      <dsp:nvSpPr>
        <dsp:cNvPr id="0" name=""/>
        <dsp:cNvSpPr/>
      </dsp:nvSpPr>
      <dsp:spPr>
        <a:xfrm>
          <a:off x="0" y="4064849"/>
          <a:ext cx="6367912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97681-DB6C-674D-B76D-0CC01BD0B532}">
      <dsp:nvSpPr>
        <dsp:cNvPr id="0" name=""/>
        <dsp:cNvSpPr/>
      </dsp:nvSpPr>
      <dsp:spPr>
        <a:xfrm>
          <a:off x="318395" y="3577769"/>
          <a:ext cx="4457539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300" kern="1200"/>
            <a:t>Radio: 100</a:t>
          </a:r>
          <a:endParaRPr lang="en-US" sz="3300" kern="1200"/>
        </a:p>
      </dsp:txBody>
      <dsp:txXfrm>
        <a:off x="365950" y="3625324"/>
        <a:ext cx="4362429" cy="879050"/>
      </dsp:txXfrm>
    </dsp:sp>
    <dsp:sp modelId="{E998E974-E8C1-514D-9AB7-EF74FCD0AE85}">
      <dsp:nvSpPr>
        <dsp:cNvPr id="0" name=""/>
        <dsp:cNvSpPr/>
      </dsp:nvSpPr>
      <dsp:spPr>
        <a:xfrm>
          <a:off x="0" y="5561728"/>
          <a:ext cx="6367912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9EC8B-F8A9-904E-AAB6-3AABA58ADC6F}">
      <dsp:nvSpPr>
        <dsp:cNvPr id="0" name=""/>
        <dsp:cNvSpPr/>
      </dsp:nvSpPr>
      <dsp:spPr>
        <a:xfrm>
          <a:off x="318395" y="5074649"/>
          <a:ext cx="4457539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3300" kern="1200"/>
            <a:t>Lesen: 69</a:t>
          </a:r>
          <a:endParaRPr lang="en-US" sz="3300" kern="1200"/>
        </a:p>
      </dsp:txBody>
      <dsp:txXfrm>
        <a:off x="365950" y="5122204"/>
        <a:ext cx="4362429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F174-C37D-4751-B301-82411656BB8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D525B-C728-4F26-89C6-9B4650A9F55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EE208-0CD4-4DF4-9014-3531C5959FE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Video, Bewegtbild:	Emotion – Szenen (Authentizität !)</a:t>
          </a:r>
          <a:endParaRPr lang="en-US" sz="2500" kern="1200"/>
        </a:p>
      </dsp:txBody>
      <dsp:txXfrm>
        <a:off x="1435590" y="531"/>
        <a:ext cx="9080009" cy="1242935"/>
      </dsp:txXfrm>
    </dsp:sp>
    <dsp:sp modelId="{544E1F66-44F4-49D1-BAB1-733AD65FCF5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F3601-BBCA-4869-BB5B-CE45E4EB18D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3B49C-D748-4095-AEA2-891CC1BF9C1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Social Media:		Kommunikation – Meinung (dialogisch !)</a:t>
          </a:r>
          <a:endParaRPr lang="en-US" sz="2500" kern="1200"/>
        </a:p>
      </dsp:txBody>
      <dsp:txXfrm>
        <a:off x="1435590" y="1554201"/>
        <a:ext cx="9080009" cy="1242935"/>
      </dsp:txXfrm>
    </dsp:sp>
    <dsp:sp modelId="{2B290541-3A25-4B39-915D-E9D87CA8A7E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DEA0B-2BAF-4C90-B3B0-8C3F4F90F0E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6C20E-1A78-4501-91C5-3F68FF75DEE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Print:			Information – Service (Richtigkeit !)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EDFDF-92C9-4FDF-B3BC-B17EA3855BF5}">
      <dsp:nvSpPr>
        <dsp:cNvPr id="0" name=""/>
        <dsp:cNvSpPr/>
      </dsp:nvSpPr>
      <dsp:spPr>
        <a:xfrm>
          <a:off x="679050" y="578771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08772-991D-43AA-86F5-E6B2DC5FA56A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093BB-611C-48E3-8CF8-F6E4FDECED01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Leser: lesen ist bequem; Leser schauen, was es Neues gibt</a:t>
          </a:r>
          <a:endParaRPr lang="en-US" sz="1500" kern="1200"/>
        </a:p>
      </dsp:txBody>
      <dsp:txXfrm>
        <a:off x="75768" y="3053772"/>
        <a:ext cx="3093750" cy="720000"/>
      </dsp:txXfrm>
    </dsp:sp>
    <dsp:sp modelId="{0F7583AF-AF09-4CDE-914C-4076695B4E75}">
      <dsp:nvSpPr>
        <dsp:cNvPr id="0" name=""/>
        <dsp:cNvSpPr/>
      </dsp:nvSpPr>
      <dsp:spPr>
        <a:xfrm>
          <a:off x="4314206" y="578771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9354B-90F1-4798-BE98-22025F828058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78274-D35C-49DE-9D79-3D91DB60AB15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User: gehen gezielter vor; selektiv; wählerisch; entscheiden rasch, ob sie auf Website bleiben</a:t>
          </a:r>
          <a:endParaRPr lang="en-US" sz="1500" kern="1200"/>
        </a:p>
      </dsp:txBody>
      <dsp:txXfrm>
        <a:off x="3710925" y="3053772"/>
        <a:ext cx="3093750" cy="720000"/>
      </dsp:txXfrm>
    </dsp:sp>
    <dsp:sp modelId="{23FB5C24-0CD2-43B5-A1B8-2D05022CFB40}">
      <dsp:nvSpPr>
        <dsp:cNvPr id="0" name=""/>
        <dsp:cNvSpPr/>
      </dsp:nvSpPr>
      <dsp:spPr>
        <a:xfrm>
          <a:off x="7949362" y="578771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1B3B2-4EDA-4122-A47E-86FA6205E395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65096-242E-4A93-AF95-8A95BF4621A1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500" kern="1200"/>
            <a:t>Hinweis: Radio und TV sind Begleitmedien</a:t>
          </a:r>
          <a:endParaRPr lang="en-US" sz="1500" kern="1200"/>
        </a:p>
      </dsp:txBody>
      <dsp:txXfrm>
        <a:off x="7346081" y="3053772"/>
        <a:ext cx="309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0CE88-2549-4CBF-8C0E-BEDDAB776241}">
      <dsp:nvSpPr>
        <dsp:cNvPr id="0" name=""/>
        <dsp:cNvSpPr/>
      </dsp:nvSpPr>
      <dsp:spPr>
        <a:xfrm>
          <a:off x="350684" y="718900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96E11-434D-4E8D-A97B-853B37B569BD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2C6FE-4CCE-4AF2-B9F0-EC47F32C135A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200" kern="1200"/>
            <a:t>Unabhängigkeit beachten</a:t>
          </a:r>
          <a:endParaRPr lang="en-US" sz="1200" kern="1200"/>
        </a:p>
      </dsp:txBody>
      <dsp:txXfrm>
        <a:off x="4826" y="2137806"/>
        <a:ext cx="1773632" cy="709453"/>
      </dsp:txXfrm>
    </dsp:sp>
    <dsp:sp modelId="{9C4FB777-6606-4E7F-BC2A-7825DCEBDF80}">
      <dsp:nvSpPr>
        <dsp:cNvPr id="0" name=""/>
        <dsp:cNvSpPr/>
      </dsp:nvSpPr>
      <dsp:spPr>
        <a:xfrm>
          <a:off x="2434703" y="718900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134D7-2FBE-410D-BF3D-3F75128F3C7E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73610-F086-457F-ABFD-3B7DEBD9A7B2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200" kern="1200" dirty="0"/>
            <a:t>Angebot – gattungs- und medienspezifisch (Bild, O-Ton, Titel)</a:t>
          </a:r>
          <a:endParaRPr lang="en-US" sz="1200" kern="1200" dirty="0"/>
        </a:p>
      </dsp:txBody>
      <dsp:txXfrm>
        <a:off x="2088845" y="2137806"/>
        <a:ext cx="1773632" cy="709453"/>
      </dsp:txXfrm>
    </dsp:sp>
    <dsp:sp modelId="{43C40068-0416-414E-B6EA-EC8E47CFF98D}">
      <dsp:nvSpPr>
        <dsp:cNvPr id="0" name=""/>
        <dsp:cNvSpPr/>
      </dsp:nvSpPr>
      <dsp:spPr>
        <a:xfrm>
          <a:off x="4518721" y="718900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BF27C-B486-41E1-B9AE-293D50F961E9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B44C-ABE9-45AB-9289-9337D2E8EA10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200" kern="1200"/>
            <a:t>konkret, verlässlich, kontinuierlich</a:t>
          </a:r>
          <a:endParaRPr lang="en-US" sz="1200" kern="1200"/>
        </a:p>
      </dsp:txBody>
      <dsp:txXfrm>
        <a:off x="4172863" y="2137806"/>
        <a:ext cx="1773632" cy="709453"/>
      </dsp:txXfrm>
    </dsp:sp>
    <dsp:sp modelId="{8FF1F802-61F5-46E9-A8D1-8B952D204612}">
      <dsp:nvSpPr>
        <dsp:cNvPr id="0" name=""/>
        <dsp:cNvSpPr/>
      </dsp:nvSpPr>
      <dsp:spPr>
        <a:xfrm>
          <a:off x="6602740" y="718900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D3885-5D9D-4093-8EAC-B5C21C673A2D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2D09C-5836-48AB-98D2-5CE13331C0B6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200" kern="1200"/>
            <a:t>Klassische Medien: Vermittler, entscheiden über Form und Inhalt</a:t>
          </a:r>
          <a:endParaRPr lang="en-US" sz="1200" kern="1200"/>
        </a:p>
      </dsp:txBody>
      <dsp:txXfrm>
        <a:off x="6256882" y="2137806"/>
        <a:ext cx="1773632" cy="709453"/>
      </dsp:txXfrm>
    </dsp:sp>
    <dsp:sp modelId="{E806A8CE-13A1-4ADB-8476-F974C684F22E}">
      <dsp:nvSpPr>
        <dsp:cNvPr id="0" name=""/>
        <dsp:cNvSpPr/>
      </dsp:nvSpPr>
      <dsp:spPr>
        <a:xfrm>
          <a:off x="8686759" y="718900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0BE06-2DCD-4EAC-9FA1-4970FDD9892C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277BD-21AB-4203-A2C1-09138FDFD1DF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200" kern="1200"/>
            <a:t>Neue Medien: Plattform für authentische, eigenständige Kommunikation</a:t>
          </a:r>
          <a:endParaRPr lang="en-US" sz="1200" kern="1200"/>
        </a:p>
      </dsp:txBody>
      <dsp:txXfrm>
        <a:off x="8340900" y="2137806"/>
        <a:ext cx="1773632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85D-28A7-4E93-BD69-869A2526C6E9}" type="datetimeFigureOut">
              <a:rPr lang="de-DE" smtClean="0"/>
              <a:t>07.10.24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B02F-C804-4074-9CE5-F712BFC34C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83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4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9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71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3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8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47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26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0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12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29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0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19.10.2024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Kolping_Bildungskonferenz_Workshop_2_Reitan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0034-ABF3-4722-88AA-E1E630F1C6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1E9FD2-EC97-4CC9-ACE7-066C321A5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de-DE" sz="3300"/>
              <a:t>Workshop 2</a:t>
            </a:r>
            <a:br>
              <a:rPr lang="de-DE" sz="3300"/>
            </a:br>
            <a:br>
              <a:rPr lang="de-DE" sz="3300"/>
            </a:br>
            <a:r>
              <a:rPr lang="de-DE" sz="3300" u="sng"/>
              <a:t>Leben &amp; Arbeiten</a:t>
            </a:r>
            <a:br>
              <a:rPr lang="de-DE" sz="3300" u="sng"/>
            </a:br>
            <a:r>
              <a:rPr lang="de-DE" sz="3300" u="sng"/>
              <a:t>in &amp; mit</a:t>
            </a:r>
            <a:br>
              <a:rPr lang="de-DE" sz="3300" u="sng"/>
            </a:br>
            <a:r>
              <a:rPr lang="de-DE" sz="3300" u="sng"/>
              <a:t>einer Mediengesellschaft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43E24-A73B-4FA2-8F36-96E3A799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29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Kolping_Bildungskonferenz_Workshop_2_Reitan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B10C85-DA25-47B8-8AD3-0EE6FD59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4245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19.10.2024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5170E-9059-48D8-BDCE-6CF8F77E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7444" y="6356350"/>
            <a:ext cx="8863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04412D-12FD-4644-957D-DB089A97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de-DE" sz="4000" u="sng"/>
              <a:t>Wording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9DAAC8-C900-427F-ACA0-79B643FE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de-DE" sz="2000"/>
              <a:t>Wahl der Worte und Sprachbilder:</a:t>
            </a:r>
          </a:p>
          <a:p>
            <a:pPr lvl="1"/>
            <a:r>
              <a:rPr lang="de-DE" sz="2000"/>
              <a:t>Schlüsselbegriffe, Keywords (SEO wg. Google)</a:t>
            </a:r>
          </a:p>
          <a:p>
            <a:pPr lvl="1"/>
            <a:r>
              <a:rPr lang="de-DE" sz="2000"/>
              <a:t>Kurze, einfache Sätze (für alle Leserinnen und Leser)</a:t>
            </a:r>
          </a:p>
          <a:p>
            <a:pPr lvl="1"/>
            <a:r>
              <a:rPr lang="de-DE" sz="2000"/>
              <a:t>Verben, aktive Sprache</a:t>
            </a:r>
          </a:p>
          <a:p>
            <a:pPr lvl="1"/>
            <a:endParaRPr lang="de-DE" sz="2000"/>
          </a:p>
          <a:p>
            <a:pPr lvl="1"/>
            <a:r>
              <a:rPr lang="de-DE" sz="2000"/>
              <a:t>Barrierefreiheit beachten</a:t>
            </a:r>
          </a:p>
          <a:p>
            <a:pPr lvl="1"/>
            <a:endParaRPr lang="de-DE" sz="2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urznotizen an einer Wand">
            <a:extLst>
              <a:ext uri="{FF2B5EF4-FFF2-40B4-BE49-F238E27FC236}">
                <a16:creationId xmlns:a16="http://schemas.microsoft.com/office/drawing/2014/main" id="{193D7196-B462-0068-3A8E-9C984AFB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87" r="13962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A37758-63BE-42BF-A9FD-7A946CD8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1BFEFC-6277-44FE-9EFA-D00E4D0E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100"/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075E9-704B-4035-9D12-FE7B29F4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95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C056B-B433-4E6F-8DC9-F78F8878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de-DE" u="sng">
                <a:solidFill>
                  <a:srgbClr val="FFFFFF"/>
                </a:solidFill>
              </a:rPr>
              <a:t>Angebot an Medien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2BD484-56BF-49E5-A428-7B75101D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067794-4A0F-43E1-9AB7-2E5CC147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199" y="6356350"/>
            <a:ext cx="27432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de-DE" sz="1000">
                <a:solidFill>
                  <a:srgbClr val="FFFFFF"/>
                </a:solidFill>
              </a:rPr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D7CCF0-8CF5-4095-A8D0-B0C9F91D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40" name="Inhaltsplatzhalter 2">
            <a:extLst>
              <a:ext uri="{FF2B5EF4-FFF2-40B4-BE49-F238E27FC236}">
                <a16:creationId xmlns:a16="http://schemas.microsoft.com/office/drawing/2014/main" id="{74911AF1-7D92-ECAB-43AA-842629BFD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47999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89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E501C1A-5751-4B35-81A4-586DBA3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de-DE" sz="4800" u="sng">
                <a:solidFill>
                  <a:schemeClr val="bg1"/>
                </a:solidFill>
              </a:rPr>
              <a:t>Medien - Reichweiten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0DC9B-A62E-4EFE-8146-1B79D7E1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735056" y="987552"/>
            <a:ext cx="2286000" cy="64008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DE" sz="1000">
                <a:solidFill>
                  <a:schemeClr val="tx2"/>
                </a:solidFill>
              </a:rPr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C5C8A1-5109-4D6C-9B50-0B2C303A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40112" y="4032504"/>
            <a:ext cx="3657600" cy="64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000">
                <a:solidFill>
                  <a:schemeClr val="tx2"/>
                </a:solidFill>
              </a:rPr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C7C064-6D23-4056-9CEC-9B9C0FC3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3650034-ABF3-4722-88AA-E1E630F1C6D1}" type="slidenum">
              <a:rPr lang="de-DE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de-DE" sz="1600">
              <a:solidFill>
                <a:schemeClr val="tx2"/>
              </a:solidFill>
            </a:endParaRPr>
          </a:p>
        </p:txBody>
      </p:sp>
      <p:graphicFrame>
        <p:nvGraphicFramePr>
          <p:cNvPr id="17" name="Inhaltsplatzhalter 2">
            <a:extLst>
              <a:ext uri="{FF2B5EF4-FFF2-40B4-BE49-F238E27FC236}">
                <a16:creationId xmlns:a16="http://schemas.microsoft.com/office/drawing/2014/main" id="{B8E1C281-2022-4D3C-D05D-FE9CA20D0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10725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59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D707BEF-763C-4C81-918A-B9AAC9B0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de-DE" sz="4800" u="sng">
                <a:solidFill>
                  <a:schemeClr val="bg1"/>
                </a:solidFill>
              </a:rPr>
              <a:t>Medien – Nutzung</a:t>
            </a:r>
            <a:br>
              <a:rPr lang="de-DE" sz="4800" u="sng">
                <a:solidFill>
                  <a:schemeClr val="bg1"/>
                </a:solidFill>
              </a:rPr>
            </a:br>
            <a:r>
              <a:rPr lang="de-DE" sz="4800">
                <a:solidFill>
                  <a:schemeClr val="bg1"/>
                </a:solidFill>
              </a:rPr>
              <a:t>täglich, in Minuten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98467B-561E-478D-87B4-3C865F4C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735056" y="987552"/>
            <a:ext cx="2286000" cy="64008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DE" sz="1000">
                <a:solidFill>
                  <a:schemeClr val="tx2"/>
                </a:solidFill>
              </a:rPr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5188EE-2515-4330-953C-80F49FC5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40112" y="4032504"/>
            <a:ext cx="3657600" cy="64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000">
                <a:solidFill>
                  <a:schemeClr val="tx2"/>
                </a:solidFill>
              </a:rPr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D4E81-586B-4C55-A0A9-388850EF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872" y="6217920"/>
            <a:ext cx="640080" cy="6400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3650034-ABF3-4722-88AA-E1E630F1C6D1}" type="slidenum">
              <a:rPr lang="de-DE" sz="16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de-DE" sz="1600">
              <a:solidFill>
                <a:schemeClr val="tx2"/>
              </a:solidFill>
            </a:endParaRP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7C7C132D-B9B5-4A45-2E79-2DF103610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5705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99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6FC13-7982-453B-9610-C7D78BEE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/>
              <a:t>Gattungen – und ihre Zwecke</a:t>
            </a:r>
            <a:endParaRPr lang="de-DE" u="sng" dirty="0"/>
          </a:p>
        </p:txBody>
      </p:sp>
      <p:graphicFrame>
        <p:nvGraphicFramePr>
          <p:cNvPr id="14" name="Inhaltsplatzhalter 2">
            <a:extLst>
              <a:ext uri="{FF2B5EF4-FFF2-40B4-BE49-F238E27FC236}">
                <a16:creationId xmlns:a16="http://schemas.microsoft.com/office/drawing/2014/main" id="{72339161-7C76-68FD-0945-C0303C9D98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5CD81A-8C13-4A90-8EC1-242B9CC4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3E01D9-F889-446E-A588-36CEA682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FEB1E-C19D-4626-A459-170124D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0034-ABF3-4722-88AA-E1E630F1C6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54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2D96B-4FBA-41EC-8A89-390C2BEC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de-DE" sz="5200" u="sng"/>
              <a:t>Gattungen – und ihre Nutzer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5E79EF-6A1A-4129-B067-A8E51D6F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B915A2-CF7B-45ED-A956-6EBBB146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BCAE95-4713-455C-9344-53F29537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E5E728B2-EADB-CC85-A6A8-2A16A3B84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084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42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45DAB-A4F7-4C3D-9F3C-9735690A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de-DE" sz="4000" u="sng">
                <a:solidFill>
                  <a:schemeClr val="tx2"/>
                </a:solidFill>
              </a:rPr>
              <a:t>Mit Medien kooperieren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BFE2A-2324-4369-8F54-A0022821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19.10.2024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FEE9BF-F1E5-4449-A438-4F165DA1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E4C83D-D2B1-4D1D-A86B-1AE6792C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graphicFrame>
        <p:nvGraphicFramePr>
          <p:cNvPr id="10" name="Inhaltsplatzhalter 2">
            <a:extLst>
              <a:ext uri="{FF2B5EF4-FFF2-40B4-BE49-F238E27FC236}">
                <a16:creationId xmlns:a16="http://schemas.microsoft.com/office/drawing/2014/main" id="{0D4C4ACC-A06B-0E55-CD9D-5D3500EEF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01807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64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C7C3C-03F9-402D-9EE1-F18955C8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de-DE" sz="4000" u="sng"/>
              <a:t>Narrativ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D3FC46-51D0-40C3-9CC9-D07EFDDC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de-DE" sz="2000"/>
              <a:t>Narrativ:</a:t>
            </a:r>
          </a:p>
          <a:p>
            <a:pPr lvl="1"/>
            <a:r>
              <a:rPr lang="de-DE" sz="2000"/>
              <a:t>Framing festlegen</a:t>
            </a:r>
          </a:p>
          <a:p>
            <a:pPr lvl="1"/>
            <a:r>
              <a:rPr lang="de-DE" sz="2000"/>
              <a:t>Essentials mitnehmen</a:t>
            </a:r>
          </a:p>
          <a:p>
            <a:pPr lvl="1"/>
            <a:r>
              <a:rPr lang="de-DE" sz="2000"/>
              <a:t>Corporate Identity</a:t>
            </a:r>
          </a:p>
          <a:p>
            <a:pPr marL="0" indent="0">
              <a:buNone/>
            </a:pPr>
            <a:endParaRPr lang="de-DE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kten in Ordnern">
            <a:extLst>
              <a:ext uri="{FF2B5EF4-FFF2-40B4-BE49-F238E27FC236}">
                <a16:creationId xmlns:a16="http://schemas.microsoft.com/office/drawing/2014/main" id="{2AEC3AAF-75F4-CCD2-120E-F6E9135C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84" r="1775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D5E39-551B-4B81-9521-D09D040B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DE2C9-B732-4676-9AF4-B5469C69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100"/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78EC3E-D17A-47E2-9504-7037BD94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75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06A66E-AEE7-48D3-AB40-E7FAEB8D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de-DE" sz="4000" u="sng"/>
              <a:t>Storytelling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9EBD2E-9471-43E6-90A6-4693D5FD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de-DE" sz="2000"/>
              <a:t>Storytelling:</a:t>
            </a:r>
          </a:p>
          <a:p>
            <a:pPr lvl="1"/>
            <a:r>
              <a:rPr lang="de-DE" sz="2000"/>
              <a:t>Botschaft</a:t>
            </a:r>
          </a:p>
          <a:p>
            <a:pPr lvl="1"/>
            <a:r>
              <a:rPr lang="de-DE" sz="2000"/>
              <a:t>Zielgruppe</a:t>
            </a:r>
          </a:p>
          <a:p>
            <a:pPr lvl="1"/>
            <a:r>
              <a:rPr lang="de-DE" sz="2000"/>
              <a:t>Gattung</a:t>
            </a:r>
          </a:p>
          <a:p>
            <a:pPr lvl="1"/>
            <a:r>
              <a:rPr lang="de-DE" sz="2000"/>
              <a:t>Erzählweise</a:t>
            </a:r>
          </a:p>
          <a:p>
            <a:pPr lvl="2"/>
            <a:r>
              <a:rPr lang="de-DE" dirty="0"/>
              <a:t>Heldenreise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ift, der über einer Unterschriftszeile platziert ist">
            <a:extLst>
              <a:ext uri="{FF2B5EF4-FFF2-40B4-BE49-F238E27FC236}">
                <a16:creationId xmlns:a16="http://schemas.microsoft.com/office/drawing/2014/main" id="{F133B348-79C8-73C3-C6BA-F26C4455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41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CAD73-51A6-4D23-B365-FBA0D2E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19.10.2024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63532B-0CEB-4BD9-AD2F-C727E93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 sz="1100"/>
              <a:t>Kolping_Bildungskonferenz_Workshop_2_Reitan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D135A2-4BA2-4E47-8099-B787883F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650034-ABF3-4722-88AA-E1E630F1C6D1}" type="slidenum">
              <a:rPr lang="de-DE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4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382</Words>
  <Application>Microsoft Macintosh PowerPoint</Application>
  <PresentationFormat>Breitbild</PresentationFormat>
  <Paragraphs>83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Workshop 2  Leben &amp; Arbeiten in &amp; mit einer Mediengesellschaft</vt:lpstr>
      <vt:lpstr>Angebot an Medien</vt:lpstr>
      <vt:lpstr>Medien - Reichweiten</vt:lpstr>
      <vt:lpstr>Medien – Nutzung täglich, in Minuten</vt:lpstr>
      <vt:lpstr>Gattungen – und ihre Zwecke</vt:lpstr>
      <vt:lpstr>Gattungen – und ihre Nutzer</vt:lpstr>
      <vt:lpstr>Mit Medien kooperieren</vt:lpstr>
      <vt:lpstr>Narrativ</vt:lpstr>
      <vt:lpstr>Storytelling</vt:lpstr>
      <vt:lpstr>Wording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2 Leben &amp; Arbeiten in &amp; mit einer Mediengesellschaft</dc:title>
  <dc:creator>Claus Reitan</dc:creator>
  <cp:lastModifiedBy>Reitan Claus</cp:lastModifiedBy>
  <cp:revision>22</cp:revision>
  <dcterms:created xsi:type="dcterms:W3CDTF">2024-10-07T14:53:52Z</dcterms:created>
  <dcterms:modified xsi:type="dcterms:W3CDTF">2024-10-07T19:52:13Z</dcterms:modified>
</cp:coreProperties>
</file>